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9" r:id="rId4"/>
    <p:sldMasterId id="2147484241" r:id="rId5"/>
    <p:sldMasterId id="2147484457" r:id="rId6"/>
  </p:sldMasterIdLst>
  <p:handoutMasterIdLst>
    <p:handoutMasterId r:id="rId8"/>
  </p:handoutMasterIdLst>
  <p:sldIdLst>
    <p:sldId id="256" r:id="rId7"/>
  </p:sldIdLst>
  <p:sldSz cx="43891200" cy="32918400"/>
  <p:notesSz cx="6858000" cy="9144000"/>
  <p:defaultTextStyle>
    <a:defPPr>
      <a:defRPr lang="en-US"/>
    </a:defPPr>
    <a:lvl1pPr algn="l" rtl="0" fontAlgn="base">
      <a:spcBef>
        <a:spcPct val="0"/>
      </a:spcBef>
      <a:spcAft>
        <a:spcPct val="0"/>
      </a:spcAft>
      <a:defRPr sz="3200" kern="1200">
        <a:solidFill>
          <a:schemeClr val="tx1"/>
        </a:solidFill>
        <a:latin typeface="Arial" charset="0"/>
        <a:ea typeface="+mn-ea"/>
        <a:cs typeface="Arial" charset="0"/>
      </a:defRPr>
    </a:lvl1pPr>
    <a:lvl2pPr marL="455508" indent="1586" algn="l" rtl="0" fontAlgn="base">
      <a:spcBef>
        <a:spcPct val="0"/>
      </a:spcBef>
      <a:spcAft>
        <a:spcPct val="0"/>
      </a:spcAft>
      <a:defRPr sz="3200" kern="1200">
        <a:solidFill>
          <a:schemeClr val="tx1"/>
        </a:solidFill>
        <a:latin typeface="Arial" charset="0"/>
        <a:ea typeface="+mn-ea"/>
        <a:cs typeface="Arial" charset="0"/>
      </a:defRPr>
    </a:lvl2pPr>
    <a:lvl3pPr marL="912598" indent="1586" algn="l" rtl="0" fontAlgn="base">
      <a:spcBef>
        <a:spcPct val="0"/>
      </a:spcBef>
      <a:spcAft>
        <a:spcPct val="0"/>
      </a:spcAft>
      <a:defRPr sz="3200" kern="1200">
        <a:solidFill>
          <a:schemeClr val="tx1"/>
        </a:solidFill>
        <a:latin typeface="Arial" charset="0"/>
        <a:ea typeface="+mn-ea"/>
        <a:cs typeface="Arial" charset="0"/>
      </a:defRPr>
    </a:lvl3pPr>
    <a:lvl4pPr marL="1369692" indent="1586" algn="l" rtl="0" fontAlgn="base">
      <a:spcBef>
        <a:spcPct val="0"/>
      </a:spcBef>
      <a:spcAft>
        <a:spcPct val="0"/>
      </a:spcAft>
      <a:defRPr sz="3200" kern="1200">
        <a:solidFill>
          <a:schemeClr val="tx1"/>
        </a:solidFill>
        <a:latin typeface="Arial" charset="0"/>
        <a:ea typeface="+mn-ea"/>
        <a:cs typeface="Arial" charset="0"/>
      </a:defRPr>
    </a:lvl4pPr>
    <a:lvl5pPr marL="1826782" indent="1586" algn="l" rtl="0" fontAlgn="base">
      <a:spcBef>
        <a:spcPct val="0"/>
      </a:spcBef>
      <a:spcAft>
        <a:spcPct val="0"/>
      </a:spcAft>
      <a:defRPr sz="3200" kern="1200">
        <a:solidFill>
          <a:schemeClr val="tx1"/>
        </a:solidFill>
        <a:latin typeface="Arial" charset="0"/>
        <a:ea typeface="+mn-ea"/>
        <a:cs typeface="Arial" charset="0"/>
      </a:defRPr>
    </a:lvl5pPr>
    <a:lvl6pPr marL="2285462" algn="l" defTabSz="914184" rtl="0" eaLnBrk="1" latinLnBrk="0" hangingPunct="1">
      <a:defRPr sz="3200" kern="1200">
        <a:solidFill>
          <a:schemeClr val="tx1"/>
        </a:solidFill>
        <a:latin typeface="Arial" charset="0"/>
        <a:ea typeface="+mn-ea"/>
        <a:cs typeface="Arial" charset="0"/>
      </a:defRPr>
    </a:lvl6pPr>
    <a:lvl7pPr marL="2742557" algn="l" defTabSz="914184" rtl="0" eaLnBrk="1" latinLnBrk="0" hangingPunct="1">
      <a:defRPr sz="3200" kern="1200">
        <a:solidFill>
          <a:schemeClr val="tx1"/>
        </a:solidFill>
        <a:latin typeface="Arial" charset="0"/>
        <a:ea typeface="+mn-ea"/>
        <a:cs typeface="Arial" charset="0"/>
      </a:defRPr>
    </a:lvl7pPr>
    <a:lvl8pPr marL="3199646" algn="l" defTabSz="914184" rtl="0" eaLnBrk="1" latinLnBrk="0" hangingPunct="1">
      <a:defRPr sz="3200" kern="1200">
        <a:solidFill>
          <a:schemeClr val="tx1"/>
        </a:solidFill>
        <a:latin typeface="Arial" charset="0"/>
        <a:ea typeface="+mn-ea"/>
        <a:cs typeface="Arial" charset="0"/>
      </a:defRPr>
    </a:lvl8pPr>
    <a:lvl9pPr marL="3656741" algn="l" defTabSz="914184" rtl="0" eaLnBrk="1" latinLnBrk="0" hangingPunct="1">
      <a:defRPr sz="32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576" userDrawn="1">
          <p15:clr>
            <a:srgbClr val="A4A3A4"/>
          </p15:clr>
        </p15:guide>
        <p15:guide id="2" orient="horz" pos="20160" userDrawn="1">
          <p15:clr>
            <a:srgbClr val="A4A3A4"/>
          </p15:clr>
        </p15:guide>
        <p15:guide id="3" pos="18850" userDrawn="1">
          <p15:clr>
            <a:srgbClr val="A4A3A4"/>
          </p15:clr>
        </p15:guide>
        <p15:guide id="4" pos="8798" userDrawn="1">
          <p15:clr>
            <a:srgbClr val="A4A3A4"/>
          </p15:clr>
        </p15:guide>
        <p15:guide id="5" pos="27020" userDrawn="1">
          <p15:clr>
            <a:srgbClr val="A4A3A4"/>
          </p15:clr>
        </p15:guide>
        <p15:guide id="6" pos="18220" userDrawn="1">
          <p15:clr>
            <a:srgbClr val="A4A3A4"/>
          </p15:clr>
        </p15:guide>
        <p15:guide id="7" pos="628" userDrawn="1">
          <p15:clr>
            <a:srgbClr val="A4A3A4"/>
          </p15:clr>
        </p15:guide>
        <p15:guide id="8" pos="942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herine" initials="CO" lastIdx="4" clrIdx="0"/>
  <p:cmAuthor id="2" name="truuser" initials="t" lastIdx="1" clrIdx="1"/>
  <p:cmAuthor id="3" name="Allister Grapes" initials="AG" lastIdx="1" clrIdx="2">
    <p:extLst>
      <p:ext uri="{19B8F6BF-5375-455C-9EA6-DF929625EA0E}">
        <p15:presenceInfo xmlns:p15="http://schemas.microsoft.com/office/powerpoint/2012/main" userId="Allister Grap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CCFF99"/>
    <a:srgbClr val="FF3300"/>
    <a:srgbClr val="00CC00"/>
    <a:srgbClr val="008000"/>
    <a:srgbClr val="006600"/>
    <a:srgbClr val="99FFCC"/>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E958D1-16A9-44CF-8EC3-F1AB37F74992}" v="6" dt="2023-03-23T21:08:21.291"/>
    <p1510:client id="{F1EB2674-C6C9-440B-829E-44114E6B850E}" v="1" dt="2023-03-24T15:35:59.3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440" autoAdjust="0"/>
    <p:restoredTop sz="50000" autoAdjust="0"/>
  </p:normalViewPr>
  <p:slideViewPr>
    <p:cSldViewPr>
      <p:cViewPr>
        <p:scale>
          <a:sx n="13" d="100"/>
          <a:sy n="13" d="100"/>
        </p:scale>
        <p:origin x="1708" y="68"/>
      </p:cViewPr>
      <p:guideLst>
        <p:guide orient="horz" pos="576"/>
        <p:guide orient="horz" pos="20160"/>
        <p:guide pos="18850"/>
        <p:guide pos="8798"/>
        <p:guide pos="27020"/>
        <p:guide pos="18220"/>
        <p:guide pos="628"/>
        <p:guide pos="94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5" d="100"/>
        <a:sy n="55" d="100"/>
      </p:scale>
      <p:origin x="0" y="0"/>
    </p:cViewPr>
  </p:sorterViewPr>
  <p:notesViewPr>
    <p:cSldViewPr>
      <p:cViewPr varScale="1">
        <p:scale>
          <a:sx n="56" d="100"/>
          <a:sy n="56" d="100"/>
        </p:scale>
        <p:origin x="-186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mn-cs"/>
              </a:defRPr>
            </a:lvl1pPr>
          </a:lstStyle>
          <a:p>
            <a:pPr>
              <a:defRPr/>
            </a:pPr>
            <a:endParaRPr lang="en-CA"/>
          </a:p>
        </p:txBody>
      </p:sp>
      <p:sp>
        <p:nvSpPr>
          <p:cNvPr id="71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mn-cs"/>
              </a:defRPr>
            </a:lvl1pPr>
          </a:lstStyle>
          <a:p>
            <a:pPr>
              <a:defRPr/>
            </a:pPr>
            <a:endParaRPr lang="en-CA"/>
          </a:p>
        </p:txBody>
      </p:sp>
      <p:sp>
        <p:nvSpPr>
          <p:cNvPr id="71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mn-cs"/>
              </a:defRPr>
            </a:lvl1pPr>
          </a:lstStyle>
          <a:p>
            <a:pPr>
              <a:defRPr/>
            </a:pPr>
            <a:endParaRPr lang="en-CA"/>
          </a:p>
        </p:txBody>
      </p:sp>
      <p:sp>
        <p:nvSpPr>
          <p:cNvPr id="71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mn-cs"/>
              </a:defRPr>
            </a:lvl1pPr>
          </a:lstStyle>
          <a:p>
            <a:pPr>
              <a:defRPr/>
            </a:pPr>
            <a:fld id="{CEC455FB-40A8-4648-A2E7-7F66A77BE6D2}" type="slidenum">
              <a:rPr lang="en-CA"/>
              <a:pPr>
                <a:defRPr/>
              </a:pPr>
              <a:t>‹#›</a:t>
            </a:fld>
            <a:endParaRPr lang="en-CA"/>
          </a:p>
        </p:txBody>
      </p:sp>
    </p:spTree>
    <p:extLst>
      <p:ext uri="{BB962C8B-B14F-4D97-AF65-F5344CB8AC3E}">
        <p14:creationId xmlns:p14="http://schemas.microsoft.com/office/powerpoint/2010/main" val="13798046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12969240" y="10226042"/>
            <a:ext cx="23042880" cy="7056120"/>
          </a:xfrm>
        </p:spPr>
        <p:txBody>
          <a:bodyPr/>
          <a:lstStyle>
            <a:lvl1pPr>
              <a:buClr>
                <a:srgbClr val="FFFFFF"/>
              </a:buClr>
              <a:defRPr/>
            </a:lvl1pPr>
          </a:lstStyle>
          <a:p>
            <a:r>
              <a:rPr lang="en-US"/>
              <a:t>Click to edit Master title style</a:t>
            </a:r>
          </a:p>
        </p:txBody>
      </p:sp>
      <p:sp>
        <p:nvSpPr>
          <p:cNvPr id="22531" name="Rectangle 3"/>
          <p:cNvSpPr>
            <a:spLocks noGrp="1" noChangeArrowheads="1"/>
          </p:cNvSpPr>
          <p:nvPr>
            <p:ph type="subTitle" idx="1"/>
            <p:custDataLst>
              <p:tags r:id="rId2"/>
            </p:custDataLst>
          </p:nvPr>
        </p:nvSpPr>
        <p:spPr>
          <a:xfrm>
            <a:off x="12969240" y="18653760"/>
            <a:ext cx="19751040" cy="8412480"/>
          </a:xfrm>
        </p:spPr>
        <p:txBody>
          <a:bodyPr/>
          <a:lstStyle>
            <a:lvl1pPr marL="0" indent="0">
              <a:buClr>
                <a:srgbClr val="FFFFFF"/>
              </a:buClr>
              <a:buFontTx/>
              <a:buNone/>
              <a:defRPr/>
            </a:lvl1pPr>
          </a:lstStyle>
          <a:p>
            <a:r>
              <a:rPr lang="en-US"/>
              <a:t>Click to edit Master subtitle style</a:t>
            </a:r>
          </a:p>
        </p:txBody>
      </p:sp>
      <p:sp>
        <p:nvSpPr>
          <p:cNvPr id="22532" name="Rectangle 4"/>
          <p:cNvSpPr>
            <a:spLocks noGrp="1" noChangeArrowheads="1"/>
          </p:cNvSpPr>
          <p:nvPr>
            <p:ph type="dt" sz="half" idx="2"/>
          </p:nvPr>
        </p:nvSpPr>
        <p:spPr/>
        <p:txBody>
          <a:bodyPr/>
          <a:lstStyle>
            <a:lvl1pPr>
              <a:defRPr/>
            </a:lvl1pPr>
          </a:lstStyle>
          <a:p>
            <a:pPr>
              <a:defRPr/>
            </a:pPr>
            <a:endParaRPr lang="en-US"/>
          </a:p>
        </p:txBody>
      </p:sp>
      <p:sp>
        <p:nvSpPr>
          <p:cNvPr id="22533" name="Rectangle 5"/>
          <p:cNvSpPr>
            <a:spLocks noGrp="1" noChangeArrowheads="1"/>
          </p:cNvSpPr>
          <p:nvPr>
            <p:ph type="ftr" sz="quarter" idx="3"/>
          </p:nvPr>
        </p:nvSpPr>
        <p:spPr/>
        <p:txBody>
          <a:bodyPr/>
          <a:lstStyle>
            <a:lvl1pPr>
              <a:defRPr/>
            </a:lvl1pPr>
          </a:lstStyle>
          <a:p>
            <a:pPr>
              <a:defRPr/>
            </a:pPr>
            <a:endParaRPr lang="en-US"/>
          </a:p>
        </p:txBody>
      </p:sp>
      <p:sp>
        <p:nvSpPr>
          <p:cNvPr id="22534" name="Rectangle 6"/>
          <p:cNvSpPr>
            <a:spLocks noGrp="1" noChangeArrowheads="1"/>
          </p:cNvSpPr>
          <p:nvPr>
            <p:ph type="sldNum" sz="quarter" idx="4"/>
          </p:nvPr>
        </p:nvSpPr>
        <p:spPr/>
        <p:txBody>
          <a:bodyPr/>
          <a:lstStyle>
            <a:lvl1pPr>
              <a:defRPr/>
            </a:lvl1pPr>
          </a:lstStyle>
          <a:p>
            <a:pPr>
              <a:defRPr/>
            </a:pPr>
            <a:fld id="{BB5C64BC-EE23-447E-AB6F-A76A685142A9}" type="slidenum">
              <a:rPr lang="en-US" smtClean="0"/>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35425D-C595-4728-884F-F499FDE9A787}" type="slidenum">
              <a:rPr lang="en-US" smtClean="0"/>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707320" y="1318270"/>
            <a:ext cx="7589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931150" y="1318270"/>
            <a:ext cx="22044658"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F5EAD8-BF22-49A6-905F-629BA72073C3}" type="slidenum">
              <a:rPr lang="en-US" smtClean="0"/>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55321" y="655322"/>
            <a:ext cx="42557702" cy="31592520"/>
          </a:xfrm>
          <a:prstGeom prst="rect">
            <a:avLst/>
          </a:prstGeom>
          <a:solidFill>
            <a:schemeClr val="bg1">
              <a:alpha val="50000"/>
            </a:schemeClr>
          </a:solidFill>
          <a:ln w="9525">
            <a:noFill/>
            <a:miter lim="800000"/>
            <a:headEnd/>
            <a:tailEnd/>
          </a:ln>
          <a:effectLst/>
        </p:spPr>
        <p:txBody>
          <a:bodyPr wrap="none" lIns="455696" tIns="227841" rIns="455696" bIns="227841" anchor="ctr"/>
          <a:lstStyle/>
          <a:p>
            <a:endParaRPr lang="en-US" sz="3491"/>
          </a:p>
        </p:txBody>
      </p:sp>
      <p:sp>
        <p:nvSpPr>
          <p:cNvPr id="29699" name="Rectangle 3"/>
          <p:cNvSpPr>
            <a:spLocks noGrp="1" noChangeArrowheads="1"/>
          </p:cNvSpPr>
          <p:nvPr>
            <p:ph type="ctrTitle"/>
            <p:custDataLst>
              <p:tags r:id="rId1"/>
            </p:custDataLst>
          </p:nvPr>
        </p:nvSpPr>
        <p:spPr>
          <a:xfrm>
            <a:off x="2186943" y="10226042"/>
            <a:ext cx="35105338" cy="7056120"/>
          </a:xfrm>
        </p:spPr>
        <p:txBody>
          <a:bodyPr/>
          <a:lstStyle>
            <a:lvl1pPr>
              <a:defRPr/>
            </a:lvl1pPr>
          </a:lstStyle>
          <a:p>
            <a:r>
              <a:rPr lang="en-US"/>
              <a:t>Click to edit Master title style</a:t>
            </a:r>
          </a:p>
        </p:txBody>
      </p:sp>
      <p:sp>
        <p:nvSpPr>
          <p:cNvPr id="29700" name="Rectangle 4"/>
          <p:cNvSpPr>
            <a:spLocks noGrp="1" noChangeArrowheads="1"/>
          </p:cNvSpPr>
          <p:nvPr>
            <p:ph type="subTitle" idx="1"/>
            <p:custDataLst>
              <p:tags r:id="rId2"/>
            </p:custDataLst>
          </p:nvPr>
        </p:nvSpPr>
        <p:spPr>
          <a:xfrm>
            <a:off x="2186943" y="18653760"/>
            <a:ext cx="35105338" cy="8412480"/>
          </a:xfrm>
        </p:spPr>
        <p:txBody>
          <a:bodyPr/>
          <a:lstStyle>
            <a:lvl1pPr marL="0" indent="0">
              <a:buClr>
                <a:srgbClr val="FFFFFF"/>
              </a:buClr>
              <a:buFontTx/>
              <a:buNone/>
              <a:defRPr/>
            </a:lvl1pPr>
          </a:lstStyle>
          <a:p>
            <a:r>
              <a:rPr lang="en-US"/>
              <a:t>Click to edit Master subtitle style</a:t>
            </a:r>
          </a:p>
        </p:txBody>
      </p:sp>
      <p:sp>
        <p:nvSpPr>
          <p:cNvPr id="29701" name="Rectangle 5"/>
          <p:cNvSpPr>
            <a:spLocks noGrp="1" noChangeArrowheads="1"/>
          </p:cNvSpPr>
          <p:nvPr>
            <p:ph type="dt" sz="half" idx="2"/>
          </p:nvPr>
        </p:nvSpPr>
        <p:spPr/>
        <p:txBody>
          <a:bodyPr/>
          <a:lstStyle>
            <a:lvl1pPr>
              <a:defRPr/>
            </a:lvl1pPr>
          </a:lstStyle>
          <a:p>
            <a:endParaRPr lang="en-US"/>
          </a:p>
        </p:txBody>
      </p:sp>
      <p:sp>
        <p:nvSpPr>
          <p:cNvPr id="29702" name="Rectangle 6"/>
          <p:cNvSpPr>
            <a:spLocks noGrp="1" noChangeArrowheads="1"/>
          </p:cNvSpPr>
          <p:nvPr>
            <p:ph type="ftr" sz="quarter" idx="3"/>
          </p:nvPr>
        </p:nvSpPr>
        <p:spPr/>
        <p:txBody>
          <a:bodyPr/>
          <a:lstStyle>
            <a:lvl1pPr>
              <a:defRPr/>
            </a:lvl1pPr>
          </a:lstStyle>
          <a:p>
            <a:endParaRPr lang="en-US"/>
          </a:p>
        </p:txBody>
      </p:sp>
      <p:sp>
        <p:nvSpPr>
          <p:cNvPr id="29703" name="Rectangle 7"/>
          <p:cNvSpPr>
            <a:spLocks noGrp="1" noChangeArrowheads="1"/>
          </p:cNvSpPr>
          <p:nvPr>
            <p:ph type="sldNum" sz="quarter" idx="4"/>
          </p:nvPr>
        </p:nvSpPr>
        <p:spPr/>
        <p:txBody>
          <a:bodyPr/>
          <a:lstStyle>
            <a:lvl1pPr>
              <a:defRPr/>
            </a:lvl1pPr>
          </a:lstStyle>
          <a:p>
            <a:fld id="{3E4346AF-A92E-4404-B2BA-2C1C76A4BED2}"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8CDA90-7FBA-4B39-A0B5-E81A94037D79}" type="slidenum">
              <a:rPr lang="en-US"/>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963" b="1" cap="all"/>
            </a:lvl1pPr>
          </a:lstStyle>
          <a:p>
            <a:r>
              <a:rPr lang="en-US"/>
              <a:t>Click to edit Master title style</a:t>
            </a:r>
          </a:p>
        </p:txBody>
      </p:sp>
      <p:sp>
        <p:nvSpPr>
          <p:cNvPr id="3" name="Text Placeholder 2"/>
          <p:cNvSpPr>
            <a:spLocks noGrp="1"/>
          </p:cNvSpPr>
          <p:nvPr>
            <p:ph type="body" idx="1"/>
          </p:nvPr>
        </p:nvSpPr>
        <p:spPr>
          <a:xfrm>
            <a:off x="3467102" y="13952229"/>
            <a:ext cx="37307520" cy="7200898"/>
          </a:xfrm>
        </p:spPr>
        <p:txBody>
          <a:bodyPr anchor="b"/>
          <a:lstStyle>
            <a:lvl1pPr marL="0" indent="0">
              <a:buNone/>
              <a:defRPr sz="9927"/>
            </a:lvl1pPr>
            <a:lvl2pPr marL="2278429" indent="0">
              <a:buNone/>
              <a:defRPr sz="8945"/>
            </a:lvl2pPr>
            <a:lvl3pPr marL="4556842" indent="0">
              <a:buNone/>
              <a:defRPr sz="7964"/>
            </a:lvl3pPr>
            <a:lvl4pPr marL="6835270" indent="0">
              <a:buNone/>
              <a:defRPr sz="6982"/>
            </a:lvl4pPr>
            <a:lvl5pPr marL="9113693" indent="0">
              <a:buNone/>
              <a:defRPr sz="6982"/>
            </a:lvl5pPr>
            <a:lvl6pPr marL="11392116" indent="0">
              <a:buNone/>
              <a:defRPr sz="6982"/>
            </a:lvl6pPr>
            <a:lvl7pPr marL="13670540" indent="0">
              <a:buNone/>
              <a:defRPr sz="6982"/>
            </a:lvl7pPr>
            <a:lvl8pPr marL="15948968" indent="0">
              <a:buNone/>
              <a:defRPr sz="6982"/>
            </a:lvl8pPr>
            <a:lvl9pPr marL="18227387" indent="0">
              <a:buNone/>
              <a:defRPr sz="6982"/>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34DF08-D4E9-477A-B7D0-5F3C163C83A4}" type="slidenum">
              <a:rPr lang="en-US"/>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86943" y="7680967"/>
            <a:ext cx="19377658" cy="21724622"/>
          </a:xfrm>
        </p:spPr>
        <p:txBody>
          <a:bodyPr/>
          <a:lstStyle>
            <a:lvl1pPr>
              <a:defRPr sz="13964"/>
            </a:lvl1pPr>
            <a:lvl2pPr>
              <a:defRPr sz="12000"/>
            </a:lvl2pPr>
            <a:lvl3pPr>
              <a:defRPr sz="9927"/>
            </a:lvl3pPr>
            <a:lvl4pPr>
              <a:defRPr sz="8945"/>
            </a:lvl4pPr>
            <a:lvl5pPr>
              <a:defRPr sz="8945"/>
            </a:lvl5pPr>
            <a:lvl6pPr>
              <a:defRPr sz="8945"/>
            </a:lvl6pPr>
            <a:lvl7pPr>
              <a:defRPr sz="8945"/>
            </a:lvl7pPr>
            <a:lvl8pPr>
              <a:defRPr sz="8945"/>
            </a:lvl8pPr>
            <a:lvl9pPr>
              <a:defRPr sz="89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96138" y="7680967"/>
            <a:ext cx="19377662" cy="21724622"/>
          </a:xfrm>
        </p:spPr>
        <p:txBody>
          <a:bodyPr/>
          <a:lstStyle>
            <a:lvl1pPr>
              <a:defRPr sz="13964"/>
            </a:lvl1pPr>
            <a:lvl2pPr>
              <a:defRPr sz="12000"/>
            </a:lvl2pPr>
            <a:lvl3pPr>
              <a:defRPr sz="9927"/>
            </a:lvl3pPr>
            <a:lvl4pPr>
              <a:defRPr sz="8945"/>
            </a:lvl4pPr>
            <a:lvl5pPr>
              <a:defRPr sz="8945"/>
            </a:lvl5pPr>
            <a:lvl6pPr>
              <a:defRPr sz="8945"/>
            </a:lvl6pPr>
            <a:lvl7pPr>
              <a:defRPr sz="8945"/>
            </a:lvl7pPr>
            <a:lvl8pPr>
              <a:defRPr sz="8945"/>
            </a:lvl8pPr>
            <a:lvl9pPr>
              <a:defRPr sz="89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5DDD84-9C3A-4C5C-9219-1A020ED2FE1D}" type="slidenum">
              <a:rPr lang="en-US"/>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1" y="7368542"/>
            <a:ext cx="19392902" cy="3070858"/>
          </a:xfrm>
        </p:spPr>
        <p:txBody>
          <a:bodyPr anchor="b"/>
          <a:lstStyle>
            <a:lvl1pPr marL="0" indent="0">
              <a:buNone/>
              <a:defRPr sz="12000" b="1"/>
            </a:lvl1pPr>
            <a:lvl2pPr marL="2278429" indent="0">
              <a:buNone/>
              <a:defRPr sz="9927" b="1"/>
            </a:lvl2pPr>
            <a:lvl3pPr marL="4556842" indent="0">
              <a:buNone/>
              <a:defRPr sz="8945" b="1"/>
            </a:lvl3pPr>
            <a:lvl4pPr marL="6835270" indent="0">
              <a:buNone/>
              <a:defRPr sz="7964" b="1"/>
            </a:lvl4pPr>
            <a:lvl5pPr marL="9113693" indent="0">
              <a:buNone/>
              <a:defRPr sz="7964" b="1"/>
            </a:lvl5pPr>
            <a:lvl6pPr marL="11392116" indent="0">
              <a:buNone/>
              <a:defRPr sz="7964" b="1"/>
            </a:lvl6pPr>
            <a:lvl7pPr marL="13670540" indent="0">
              <a:buNone/>
              <a:defRPr sz="7964" b="1"/>
            </a:lvl7pPr>
            <a:lvl8pPr marL="15948968" indent="0">
              <a:buNone/>
              <a:defRPr sz="7964" b="1"/>
            </a:lvl8pPr>
            <a:lvl9pPr marL="18227387" indent="0">
              <a:buNone/>
              <a:defRPr sz="7964" b="1"/>
            </a:lvl9pPr>
          </a:lstStyle>
          <a:p>
            <a:pPr lvl="0"/>
            <a:r>
              <a:rPr lang="en-US"/>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12000"/>
            </a:lvl1pPr>
            <a:lvl2pPr>
              <a:defRPr sz="9927"/>
            </a:lvl2pPr>
            <a:lvl3pPr>
              <a:defRPr sz="8945"/>
            </a:lvl3pPr>
            <a:lvl4pPr>
              <a:defRPr sz="7964"/>
            </a:lvl4pPr>
            <a:lvl5pPr>
              <a:defRPr sz="7964"/>
            </a:lvl5pPr>
            <a:lvl6pPr>
              <a:defRPr sz="7964"/>
            </a:lvl6pPr>
            <a:lvl7pPr>
              <a:defRPr sz="7964"/>
            </a:lvl7pPr>
            <a:lvl8pPr>
              <a:defRPr sz="7964"/>
            </a:lvl8pPr>
            <a:lvl9pPr>
              <a:defRPr sz="796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2000" b="1"/>
            </a:lvl1pPr>
            <a:lvl2pPr marL="2278429" indent="0">
              <a:buNone/>
              <a:defRPr sz="9927" b="1"/>
            </a:lvl2pPr>
            <a:lvl3pPr marL="4556842" indent="0">
              <a:buNone/>
              <a:defRPr sz="8945" b="1"/>
            </a:lvl3pPr>
            <a:lvl4pPr marL="6835270" indent="0">
              <a:buNone/>
              <a:defRPr sz="7964" b="1"/>
            </a:lvl4pPr>
            <a:lvl5pPr marL="9113693" indent="0">
              <a:buNone/>
              <a:defRPr sz="7964" b="1"/>
            </a:lvl5pPr>
            <a:lvl6pPr marL="11392116" indent="0">
              <a:buNone/>
              <a:defRPr sz="7964" b="1"/>
            </a:lvl6pPr>
            <a:lvl7pPr marL="13670540" indent="0">
              <a:buNone/>
              <a:defRPr sz="7964" b="1"/>
            </a:lvl7pPr>
            <a:lvl8pPr marL="15948968" indent="0">
              <a:buNone/>
              <a:defRPr sz="7964" b="1"/>
            </a:lvl8pPr>
            <a:lvl9pPr marL="18227387" indent="0">
              <a:buNone/>
              <a:defRPr sz="7964"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2000"/>
            </a:lvl1pPr>
            <a:lvl2pPr>
              <a:defRPr sz="9927"/>
            </a:lvl2pPr>
            <a:lvl3pPr>
              <a:defRPr sz="8945"/>
            </a:lvl3pPr>
            <a:lvl4pPr>
              <a:defRPr sz="7964"/>
            </a:lvl4pPr>
            <a:lvl5pPr>
              <a:defRPr sz="7964"/>
            </a:lvl5pPr>
            <a:lvl6pPr>
              <a:defRPr sz="7964"/>
            </a:lvl6pPr>
            <a:lvl7pPr>
              <a:defRPr sz="7964"/>
            </a:lvl7pPr>
            <a:lvl8pPr>
              <a:defRPr sz="7964"/>
            </a:lvl8pPr>
            <a:lvl9pPr>
              <a:defRPr sz="796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6A33756-B0D1-41C5-97A1-57FD9DE83EBC}" type="slidenum">
              <a:rPr lang="en-US"/>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2138ECB-7F84-461D-A817-5F9A3698EC89}" type="slidenum">
              <a:rPr lang="en-US"/>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68803EB-4071-497E-B46D-0F34E8B7CCDE}" type="slidenum">
              <a:rPr lang="en-US"/>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8" y="1310640"/>
            <a:ext cx="14439902" cy="5577840"/>
          </a:xfrm>
        </p:spPr>
        <p:txBody>
          <a:bodyPr/>
          <a:lstStyle>
            <a:lvl1pPr algn="l">
              <a:defRPr sz="9927" b="1"/>
            </a:lvl1pPr>
          </a:lstStyle>
          <a:p>
            <a:r>
              <a:rPr lang="en-US"/>
              <a:t>Click to edit Master title style</a:t>
            </a:r>
          </a:p>
        </p:txBody>
      </p:sp>
      <p:sp>
        <p:nvSpPr>
          <p:cNvPr id="3" name="Content Placeholder 2"/>
          <p:cNvSpPr>
            <a:spLocks noGrp="1"/>
          </p:cNvSpPr>
          <p:nvPr>
            <p:ph idx="1"/>
          </p:nvPr>
        </p:nvSpPr>
        <p:spPr>
          <a:xfrm>
            <a:off x="17160240" y="1310647"/>
            <a:ext cx="24536400" cy="28094942"/>
          </a:xfrm>
        </p:spPr>
        <p:txBody>
          <a:bodyPr/>
          <a:lstStyle>
            <a:lvl1pPr>
              <a:defRPr sz="15927"/>
            </a:lvl1pPr>
            <a:lvl2pPr>
              <a:defRPr sz="13964"/>
            </a:lvl2pPr>
            <a:lvl3pPr>
              <a:defRPr sz="12000"/>
            </a:lvl3pPr>
            <a:lvl4pPr>
              <a:defRPr sz="9927"/>
            </a:lvl4pPr>
            <a:lvl5pPr>
              <a:defRPr sz="9927"/>
            </a:lvl5pPr>
            <a:lvl6pPr>
              <a:defRPr sz="9927"/>
            </a:lvl6pPr>
            <a:lvl7pPr>
              <a:defRPr sz="9927"/>
            </a:lvl7pPr>
            <a:lvl8pPr>
              <a:defRPr sz="9927"/>
            </a:lvl8pPr>
            <a:lvl9pPr>
              <a:defRPr sz="99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8" y="6888487"/>
            <a:ext cx="14439902" cy="22517102"/>
          </a:xfrm>
        </p:spPr>
        <p:txBody>
          <a:bodyPr/>
          <a:lstStyle>
            <a:lvl1pPr marL="0" indent="0">
              <a:buNone/>
              <a:defRPr sz="6982"/>
            </a:lvl1pPr>
            <a:lvl2pPr marL="2278429" indent="0">
              <a:buNone/>
              <a:defRPr sz="6000"/>
            </a:lvl2pPr>
            <a:lvl3pPr marL="4556842" indent="0">
              <a:buNone/>
              <a:defRPr sz="5018"/>
            </a:lvl3pPr>
            <a:lvl4pPr marL="6835270" indent="0">
              <a:buNone/>
              <a:defRPr sz="4473"/>
            </a:lvl4pPr>
            <a:lvl5pPr marL="9113693" indent="0">
              <a:buNone/>
              <a:defRPr sz="4473"/>
            </a:lvl5pPr>
            <a:lvl6pPr marL="11392116" indent="0">
              <a:buNone/>
              <a:defRPr sz="4473"/>
            </a:lvl6pPr>
            <a:lvl7pPr marL="13670540" indent="0">
              <a:buNone/>
              <a:defRPr sz="4473"/>
            </a:lvl7pPr>
            <a:lvl8pPr marL="15948968" indent="0">
              <a:buNone/>
              <a:defRPr sz="4473"/>
            </a:lvl8pPr>
            <a:lvl9pPr marL="18227387" indent="0">
              <a:buNone/>
              <a:defRPr sz="4473"/>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4071EE4-25CF-4005-8030-443409B1325E}"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0C5BF-847E-472B-8120-A1D403F84635}" type="slidenum">
              <a:rPr lang="en-US" smtClean="0"/>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lstStyle>
            <a:lvl1pPr algn="l">
              <a:defRPr sz="9927"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927"/>
            </a:lvl1pPr>
            <a:lvl2pPr marL="2278429" indent="0">
              <a:buNone/>
              <a:defRPr sz="13964"/>
            </a:lvl2pPr>
            <a:lvl3pPr marL="4556842" indent="0">
              <a:buNone/>
              <a:defRPr sz="12000"/>
            </a:lvl3pPr>
            <a:lvl4pPr marL="6835270" indent="0">
              <a:buNone/>
              <a:defRPr sz="9927"/>
            </a:lvl4pPr>
            <a:lvl5pPr marL="9113693" indent="0">
              <a:buNone/>
              <a:defRPr sz="9927"/>
            </a:lvl5pPr>
            <a:lvl6pPr marL="11392116" indent="0">
              <a:buNone/>
              <a:defRPr sz="9927"/>
            </a:lvl6pPr>
            <a:lvl7pPr marL="13670540" indent="0">
              <a:buNone/>
              <a:defRPr sz="9927"/>
            </a:lvl7pPr>
            <a:lvl8pPr marL="15948968" indent="0">
              <a:buNone/>
              <a:defRPr sz="9927"/>
            </a:lvl8pPr>
            <a:lvl9pPr marL="18227387" indent="0">
              <a:buNone/>
              <a:defRPr sz="9927"/>
            </a:lvl9pPr>
          </a:lstStyle>
          <a:p>
            <a:r>
              <a:rPr lang="en-US"/>
              <a:t>Click icon to add picture</a:t>
            </a:r>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982"/>
            </a:lvl1pPr>
            <a:lvl2pPr marL="2278429" indent="0">
              <a:buNone/>
              <a:defRPr sz="6000"/>
            </a:lvl2pPr>
            <a:lvl3pPr marL="4556842" indent="0">
              <a:buNone/>
              <a:defRPr sz="5018"/>
            </a:lvl3pPr>
            <a:lvl4pPr marL="6835270" indent="0">
              <a:buNone/>
              <a:defRPr sz="4473"/>
            </a:lvl4pPr>
            <a:lvl5pPr marL="9113693" indent="0">
              <a:buNone/>
              <a:defRPr sz="4473"/>
            </a:lvl5pPr>
            <a:lvl6pPr marL="11392116" indent="0">
              <a:buNone/>
              <a:defRPr sz="4473"/>
            </a:lvl6pPr>
            <a:lvl7pPr marL="13670540" indent="0">
              <a:buNone/>
              <a:defRPr sz="4473"/>
            </a:lvl7pPr>
            <a:lvl8pPr marL="15948968" indent="0">
              <a:buNone/>
              <a:defRPr sz="4473"/>
            </a:lvl8pPr>
            <a:lvl9pPr marL="18227387" indent="0">
              <a:buNone/>
              <a:defRPr sz="4473"/>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8B3EB07-B0A8-44F9-8AAC-5F2BD4BEAA24}" type="slidenum">
              <a:rPr lang="en-US"/>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478FDE-2453-4BC3-A4BA-BCB9E075FD17}" type="slidenum">
              <a:rPr lang="en-US"/>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05898" y="1318274"/>
            <a:ext cx="9867902"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86943" y="1318274"/>
            <a:ext cx="28887418"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C8FAD1-D908-43B5-AA8B-3CA8047E8EC2}" type="slidenum">
              <a:rPr lang="en-US"/>
              <a:pPr/>
              <a:t>‹#›</a:t>
            </a:fld>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280029" indent="0" algn="ctr">
              <a:buNone/>
              <a:defRPr>
                <a:solidFill>
                  <a:schemeClr val="tx1">
                    <a:tint val="75000"/>
                  </a:schemeClr>
                </a:solidFill>
              </a:defRPr>
            </a:lvl2pPr>
            <a:lvl3pPr marL="4560058" indent="0" algn="ctr">
              <a:buNone/>
              <a:defRPr>
                <a:solidFill>
                  <a:schemeClr val="tx1">
                    <a:tint val="75000"/>
                  </a:schemeClr>
                </a:solidFill>
              </a:defRPr>
            </a:lvl3pPr>
            <a:lvl4pPr marL="6840087" indent="0" algn="ctr">
              <a:buNone/>
              <a:defRPr>
                <a:solidFill>
                  <a:schemeClr val="tx1">
                    <a:tint val="75000"/>
                  </a:schemeClr>
                </a:solidFill>
              </a:defRPr>
            </a:lvl4pPr>
            <a:lvl5pPr marL="9120116" indent="0" algn="ctr">
              <a:buNone/>
              <a:defRPr>
                <a:solidFill>
                  <a:schemeClr val="tx1">
                    <a:tint val="75000"/>
                  </a:schemeClr>
                </a:solidFill>
              </a:defRPr>
            </a:lvl5pPr>
            <a:lvl6pPr marL="11400145" indent="0" algn="ctr">
              <a:buNone/>
              <a:defRPr>
                <a:solidFill>
                  <a:schemeClr val="tx1">
                    <a:tint val="75000"/>
                  </a:schemeClr>
                </a:solidFill>
              </a:defRPr>
            </a:lvl6pPr>
            <a:lvl7pPr marL="13680174" indent="0" algn="ctr">
              <a:buNone/>
              <a:defRPr>
                <a:solidFill>
                  <a:schemeClr val="tx1">
                    <a:tint val="75000"/>
                  </a:schemeClr>
                </a:solidFill>
              </a:defRPr>
            </a:lvl7pPr>
            <a:lvl8pPr marL="15960204" indent="0" algn="ctr">
              <a:buNone/>
              <a:defRPr>
                <a:solidFill>
                  <a:schemeClr val="tx1">
                    <a:tint val="75000"/>
                  </a:schemeClr>
                </a:solidFill>
              </a:defRPr>
            </a:lvl8pPr>
            <a:lvl9pPr marL="1824023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B5C64BC-EE23-447E-AB6F-A76A685142A9}" type="slidenum">
              <a:rPr lang="en-US" smtClean="0"/>
              <a:pPr>
                <a:defRPr/>
              </a:pPr>
              <a:t>‹#›</a:t>
            </a:fld>
            <a:endParaRPr lang="en-US"/>
          </a:p>
        </p:txBody>
      </p:sp>
    </p:spTree>
    <p:extLst>
      <p:ext uri="{BB962C8B-B14F-4D97-AF65-F5344CB8AC3E}">
        <p14:creationId xmlns:p14="http://schemas.microsoft.com/office/powerpoint/2010/main" val="7792833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CB0C5BF-847E-472B-8120-A1D403F84635}" type="slidenum">
              <a:rPr lang="en-US" smtClean="0"/>
              <a:pPr>
                <a:defRPr/>
              </a:pPr>
              <a:t>‹#›</a:t>
            </a:fld>
            <a:endParaRPr lang="en-US"/>
          </a:p>
        </p:txBody>
      </p:sp>
    </p:spTree>
    <p:extLst>
      <p:ext uri="{BB962C8B-B14F-4D97-AF65-F5344CB8AC3E}">
        <p14:creationId xmlns:p14="http://schemas.microsoft.com/office/powerpoint/2010/main" val="36764180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963"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927">
                <a:solidFill>
                  <a:schemeClr val="tx1">
                    <a:tint val="75000"/>
                  </a:schemeClr>
                </a:solidFill>
              </a:defRPr>
            </a:lvl1pPr>
            <a:lvl2pPr marL="2280029" indent="0">
              <a:buNone/>
              <a:defRPr sz="8945">
                <a:solidFill>
                  <a:schemeClr val="tx1">
                    <a:tint val="75000"/>
                  </a:schemeClr>
                </a:solidFill>
              </a:defRPr>
            </a:lvl2pPr>
            <a:lvl3pPr marL="4560058" indent="0">
              <a:buNone/>
              <a:defRPr sz="7964">
                <a:solidFill>
                  <a:schemeClr val="tx1">
                    <a:tint val="75000"/>
                  </a:schemeClr>
                </a:solidFill>
              </a:defRPr>
            </a:lvl3pPr>
            <a:lvl4pPr marL="6840087" indent="0">
              <a:buNone/>
              <a:defRPr sz="6982">
                <a:solidFill>
                  <a:schemeClr val="tx1">
                    <a:tint val="75000"/>
                  </a:schemeClr>
                </a:solidFill>
              </a:defRPr>
            </a:lvl4pPr>
            <a:lvl5pPr marL="9120116" indent="0">
              <a:buNone/>
              <a:defRPr sz="6982">
                <a:solidFill>
                  <a:schemeClr val="tx1">
                    <a:tint val="75000"/>
                  </a:schemeClr>
                </a:solidFill>
              </a:defRPr>
            </a:lvl5pPr>
            <a:lvl6pPr marL="11400145" indent="0">
              <a:buNone/>
              <a:defRPr sz="6982">
                <a:solidFill>
                  <a:schemeClr val="tx1">
                    <a:tint val="75000"/>
                  </a:schemeClr>
                </a:solidFill>
              </a:defRPr>
            </a:lvl6pPr>
            <a:lvl7pPr marL="13680174" indent="0">
              <a:buNone/>
              <a:defRPr sz="6982">
                <a:solidFill>
                  <a:schemeClr val="tx1">
                    <a:tint val="75000"/>
                  </a:schemeClr>
                </a:solidFill>
              </a:defRPr>
            </a:lvl7pPr>
            <a:lvl8pPr marL="15960204" indent="0">
              <a:buNone/>
              <a:defRPr sz="6982">
                <a:solidFill>
                  <a:schemeClr val="tx1">
                    <a:tint val="75000"/>
                  </a:schemeClr>
                </a:solidFill>
              </a:defRPr>
            </a:lvl8pPr>
            <a:lvl9pPr marL="18240233" indent="0">
              <a:buNone/>
              <a:defRPr sz="698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20F0565-4DA2-49CD-9C6C-B1BF34D22F13}" type="slidenum">
              <a:rPr lang="en-US" smtClean="0"/>
              <a:pPr>
                <a:defRPr/>
              </a:pPr>
              <a:t>‹#›</a:t>
            </a:fld>
            <a:endParaRPr lang="en-US"/>
          </a:p>
        </p:txBody>
      </p:sp>
    </p:spTree>
    <p:extLst>
      <p:ext uri="{BB962C8B-B14F-4D97-AF65-F5344CB8AC3E}">
        <p14:creationId xmlns:p14="http://schemas.microsoft.com/office/powerpoint/2010/main" val="42717045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3964"/>
            </a:lvl1pPr>
            <a:lvl2pPr>
              <a:defRPr sz="12000"/>
            </a:lvl2pPr>
            <a:lvl3pPr>
              <a:defRPr sz="9927"/>
            </a:lvl3pPr>
            <a:lvl4pPr>
              <a:defRPr sz="8945"/>
            </a:lvl4pPr>
            <a:lvl5pPr>
              <a:defRPr sz="8945"/>
            </a:lvl5pPr>
            <a:lvl6pPr>
              <a:defRPr sz="8945"/>
            </a:lvl6pPr>
            <a:lvl7pPr>
              <a:defRPr sz="8945"/>
            </a:lvl7pPr>
            <a:lvl8pPr>
              <a:defRPr sz="8945"/>
            </a:lvl8pPr>
            <a:lvl9pPr>
              <a:defRPr sz="89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2"/>
          </a:xfrm>
        </p:spPr>
        <p:txBody>
          <a:bodyPr/>
          <a:lstStyle>
            <a:lvl1pPr>
              <a:defRPr sz="13964"/>
            </a:lvl1pPr>
            <a:lvl2pPr>
              <a:defRPr sz="12000"/>
            </a:lvl2pPr>
            <a:lvl3pPr>
              <a:defRPr sz="9927"/>
            </a:lvl3pPr>
            <a:lvl4pPr>
              <a:defRPr sz="8945"/>
            </a:lvl4pPr>
            <a:lvl5pPr>
              <a:defRPr sz="8945"/>
            </a:lvl5pPr>
            <a:lvl6pPr>
              <a:defRPr sz="8945"/>
            </a:lvl6pPr>
            <a:lvl7pPr>
              <a:defRPr sz="8945"/>
            </a:lvl7pPr>
            <a:lvl8pPr>
              <a:defRPr sz="8945"/>
            </a:lvl8pPr>
            <a:lvl9pPr>
              <a:defRPr sz="89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C459136-0960-4E3D-BE71-A83A0E3B0CE8}" type="slidenum">
              <a:rPr lang="en-US" smtClean="0"/>
              <a:pPr>
                <a:defRPr/>
              </a:pPr>
              <a:t>‹#›</a:t>
            </a:fld>
            <a:endParaRPr lang="en-US"/>
          </a:p>
        </p:txBody>
      </p:sp>
    </p:spTree>
    <p:extLst>
      <p:ext uri="{BB962C8B-B14F-4D97-AF65-F5344CB8AC3E}">
        <p14:creationId xmlns:p14="http://schemas.microsoft.com/office/powerpoint/2010/main" val="13379861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1" y="7368542"/>
            <a:ext cx="19392902" cy="3070858"/>
          </a:xfrm>
        </p:spPr>
        <p:txBody>
          <a:bodyPr anchor="b"/>
          <a:lstStyle>
            <a:lvl1pPr marL="0" indent="0">
              <a:buNone/>
              <a:defRPr sz="12000" b="1"/>
            </a:lvl1pPr>
            <a:lvl2pPr marL="2280029" indent="0">
              <a:buNone/>
              <a:defRPr sz="9927" b="1"/>
            </a:lvl2pPr>
            <a:lvl3pPr marL="4560058" indent="0">
              <a:buNone/>
              <a:defRPr sz="8945" b="1"/>
            </a:lvl3pPr>
            <a:lvl4pPr marL="6840087" indent="0">
              <a:buNone/>
              <a:defRPr sz="7964" b="1"/>
            </a:lvl4pPr>
            <a:lvl5pPr marL="9120116" indent="0">
              <a:buNone/>
              <a:defRPr sz="7964" b="1"/>
            </a:lvl5pPr>
            <a:lvl6pPr marL="11400145" indent="0">
              <a:buNone/>
              <a:defRPr sz="7964" b="1"/>
            </a:lvl6pPr>
            <a:lvl7pPr marL="13680174" indent="0">
              <a:buNone/>
              <a:defRPr sz="7964" b="1"/>
            </a:lvl7pPr>
            <a:lvl8pPr marL="15960204" indent="0">
              <a:buNone/>
              <a:defRPr sz="7964" b="1"/>
            </a:lvl8pPr>
            <a:lvl9pPr marL="18240233" indent="0">
              <a:buNone/>
              <a:defRPr sz="7964" b="1"/>
            </a:lvl9pPr>
          </a:lstStyle>
          <a:p>
            <a:pPr lvl="0"/>
            <a:r>
              <a:rPr lang="en-US"/>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12000"/>
            </a:lvl1pPr>
            <a:lvl2pPr>
              <a:defRPr sz="9927"/>
            </a:lvl2pPr>
            <a:lvl3pPr>
              <a:defRPr sz="8945"/>
            </a:lvl3pPr>
            <a:lvl4pPr>
              <a:defRPr sz="7964"/>
            </a:lvl4pPr>
            <a:lvl5pPr>
              <a:defRPr sz="7964"/>
            </a:lvl5pPr>
            <a:lvl6pPr>
              <a:defRPr sz="7964"/>
            </a:lvl6pPr>
            <a:lvl7pPr>
              <a:defRPr sz="7964"/>
            </a:lvl7pPr>
            <a:lvl8pPr>
              <a:defRPr sz="7964"/>
            </a:lvl8pPr>
            <a:lvl9pPr>
              <a:defRPr sz="796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2000" b="1"/>
            </a:lvl1pPr>
            <a:lvl2pPr marL="2280029" indent="0">
              <a:buNone/>
              <a:defRPr sz="9927" b="1"/>
            </a:lvl2pPr>
            <a:lvl3pPr marL="4560058" indent="0">
              <a:buNone/>
              <a:defRPr sz="8945" b="1"/>
            </a:lvl3pPr>
            <a:lvl4pPr marL="6840087" indent="0">
              <a:buNone/>
              <a:defRPr sz="7964" b="1"/>
            </a:lvl4pPr>
            <a:lvl5pPr marL="9120116" indent="0">
              <a:buNone/>
              <a:defRPr sz="7964" b="1"/>
            </a:lvl5pPr>
            <a:lvl6pPr marL="11400145" indent="0">
              <a:buNone/>
              <a:defRPr sz="7964" b="1"/>
            </a:lvl6pPr>
            <a:lvl7pPr marL="13680174" indent="0">
              <a:buNone/>
              <a:defRPr sz="7964" b="1"/>
            </a:lvl7pPr>
            <a:lvl8pPr marL="15960204" indent="0">
              <a:buNone/>
              <a:defRPr sz="7964" b="1"/>
            </a:lvl8pPr>
            <a:lvl9pPr marL="18240233" indent="0">
              <a:buNone/>
              <a:defRPr sz="7964"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2000"/>
            </a:lvl1pPr>
            <a:lvl2pPr>
              <a:defRPr sz="9927"/>
            </a:lvl2pPr>
            <a:lvl3pPr>
              <a:defRPr sz="8945"/>
            </a:lvl3pPr>
            <a:lvl4pPr>
              <a:defRPr sz="7964"/>
            </a:lvl4pPr>
            <a:lvl5pPr>
              <a:defRPr sz="7964"/>
            </a:lvl5pPr>
            <a:lvl6pPr>
              <a:defRPr sz="7964"/>
            </a:lvl6pPr>
            <a:lvl7pPr>
              <a:defRPr sz="7964"/>
            </a:lvl7pPr>
            <a:lvl8pPr>
              <a:defRPr sz="7964"/>
            </a:lvl8pPr>
            <a:lvl9pPr>
              <a:defRPr sz="796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CD56E43-8BF5-4393-9E88-A1E94D63EBB3}" type="slidenum">
              <a:rPr lang="en-US" smtClean="0"/>
              <a:pPr>
                <a:defRPr/>
              </a:pPr>
              <a:t>‹#›</a:t>
            </a:fld>
            <a:endParaRPr lang="en-US"/>
          </a:p>
        </p:txBody>
      </p:sp>
    </p:spTree>
    <p:extLst>
      <p:ext uri="{BB962C8B-B14F-4D97-AF65-F5344CB8AC3E}">
        <p14:creationId xmlns:p14="http://schemas.microsoft.com/office/powerpoint/2010/main" val="14436286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2D65A15-9F33-49E9-BF88-271388133135}" type="slidenum">
              <a:rPr lang="en-US" smtClean="0"/>
              <a:pPr>
                <a:defRPr/>
              </a:pPr>
              <a:t>‹#›</a:t>
            </a:fld>
            <a:endParaRPr lang="en-US"/>
          </a:p>
        </p:txBody>
      </p:sp>
    </p:spTree>
    <p:extLst>
      <p:ext uri="{BB962C8B-B14F-4D97-AF65-F5344CB8AC3E}">
        <p14:creationId xmlns:p14="http://schemas.microsoft.com/office/powerpoint/2010/main" val="32182932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9C50482-EDDC-4070-9B55-E7E5811594F0}" type="slidenum">
              <a:rPr lang="en-US" smtClean="0"/>
              <a:pPr>
                <a:defRPr/>
              </a:pPr>
              <a:t>‹#›</a:t>
            </a:fld>
            <a:endParaRPr lang="en-US"/>
          </a:p>
        </p:txBody>
      </p:sp>
    </p:spTree>
    <p:extLst>
      <p:ext uri="{BB962C8B-B14F-4D97-AF65-F5344CB8AC3E}">
        <p14:creationId xmlns:p14="http://schemas.microsoft.com/office/powerpoint/2010/main" val="2611522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963" b="1" cap="all"/>
            </a:lvl1pPr>
          </a:lstStyle>
          <a:p>
            <a:r>
              <a:rPr lang="en-US"/>
              <a:t>Click to edit Master title style</a:t>
            </a:r>
          </a:p>
        </p:txBody>
      </p:sp>
      <p:sp>
        <p:nvSpPr>
          <p:cNvPr id="3" name="Text Placeholder 2"/>
          <p:cNvSpPr>
            <a:spLocks noGrp="1"/>
          </p:cNvSpPr>
          <p:nvPr>
            <p:ph type="body" idx="1"/>
          </p:nvPr>
        </p:nvSpPr>
        <p:spPr>
          <a:xfrm>
            <a:off x="3467102" y="13952229"/>
            <a:ext cx="37307520" cy="7200898"/>
          </a:xfrm>
        </p:spPr>
        <p:txBody>
          <a:bodyPr anchor="b"/>
          <a:lstStyle>
            <a:lvl1pPr marL="0" indent="0">
              <a:buNone/>
              <a:defRPr sz="9927"/>
            </a:lvl1pPr>
            <a:lvl2pPr marL="2279496" indent="0">
              <a:buNone/>
              <a:defRPr sz="8945"/>
            </a:lvl2pPr>
            <a:lvl3pPr marL="4558986" indent="0">
              <a:buNone/>
              <a:defRPr sz="7964"/>
            </a:lvl3pPr>
            <a:lvl4pPr marL="6838481" indent="0">
              <a:buNone/>
              <a:defRPr sz="6982"/>
            </a:lvl4pPr>
            <a:lvl5pPr marL="9117972" indent="0">
              <a:buNone/>
              <a:defRPr sz="6982"/>
            </a:lvl5pPr>
            <a:lvl6pPr marL="11397468" indent="0">
              <a:buNone/>
              <a:defRPr sz="6982"/>
            </a:lvl6pPr>
            <a:lvl7pPr marL="13676962" indent="0">
              <a:buNone/>
              <a:defRPr sz="6982"/>
            </a:lvl7pPr>
            <a:lvl8pPr marL="15956458" indent="0">
              <a:buNone/>
              <a:defRPr sz="6982"/>
            </a:lvl8pPr>
            <a:lvl9pPr marL="18235949" indent="0">
              <a:buNone/>
              <a:defRPr sz="6982"/>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0F0565-4DA2-49CD-9C6C-B1BF34D22F13}" type="slidenum">
              <a:rPr lang="en-US" smtClean="0"/>
              <a:pPr>
                <a:defRPr/>
              </a:pPr>
              <a:t>‹#›</a:t>
            </a:fld>
            <a:endParaRPr 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927"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927"/>
            </a:lvl1pPr>
            <a:lvl2pPr>
              <a:defRPr sz="13964"/>
            </a:lvl2pPr>
            <a:lvl3pPr>
              <a:defRPr sz="12000"/>
            </a:lvl3pPr>
            <a:lvl4pPr>
              <a:defRPr sz="9927"/>
            </a:lvl4pPr>
            <a:lvl5pPr>
              <a:defRPr sz="9927"/>
            </a:lvl5pPr>
            <a:lvl6pPr>
              <a:defRPr sz="9927"/>
            </a:lvl6pPr>
            <a:lvl7pPr>
              <a:defRPr sz="9927"/>
            </a:lvl7pPr>
            <a:lvl8pPr>
              <a:defRPr sz="9927"/>
            </a:lvl8pPr>
            <a:lvl9pPr>
              <a:defRPr sz="99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982"/>
            </a:lvl1pPr>
            <a:lvl2pPr marL="2280029" indent="0">
              <a:buNone/>
              <a:defRPr sz="6000"/>
            </a:lvl2pPr>
            <a:lvl3pPr marL="4560058" indent="0">
              <a:buNone/>
              <a:defRPr sz="5018"/>
            </a:lvl3pPr>
            <a:lvl4pPr marL="6840087" indent="0">
              <a:buNone/>
              <a:defRPr sz="4473"/>
            </a:lvl4pPr>
            <a:lvl5pPr marL="9120116" indent="0">
              <a:buNone/>
              <a:defRPr sz="4473"/>
            </a:lvl5pPr>
            <a:lvl6pPr marL="11400145" indent="0">
              <a:buNone/>
              <a:defRPr sz="4473"/>
            </a:lvl6pPr>
            <a:lvl7pPr marL="13680174" indent="0">
              <a:buNone/>
              <a:defRPr sz="4473"/>
            </a:lvl7pPr>
            <a:lvl8pPr marL="15960204" indent="0">
              <a:buNone/>
              <a:defRPr sz="4473"/>
            </a:lvl8pPr>
            <a:lvl9pPr marL="18240233" indent="0">
              <a:buNone/>
              <a:defRPr sz="447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BE441DA-84A3-4AD1-BDD6-C204DE30C395}" type="slidenum">
              <a:rPr lang="en-US" smtClean="0"/>
              <a:pPr>
                <a:defRPr/>
              </a:pPr>
              <a:t>‹#›</a:t>
            </a:fld>
            <a:endParaRPr lang="en-US"/>
          </a:p>
        </p:txBody>
      </p:sp>
    </p:spTree>
    <p:extLst>
      <p:ext uri="{BB962C8B-B14F-4D97-AF65-F5344CB8AC3E}">
        <p14:creationId xmlns:p14="http://schemas.microsoft.com/office/powerpoint/2010/main" val="33089618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927"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927"/>
            </a:lvl1pPr>
            <a:lvl2pPr marL="2280029" indent="0">
              <a:buNone/>
              <a:defRPr sz="13964"/>
            </a:lvl2pPr>
            <a:lvl3pPr marL="4560058" indent="0">
              <a:buNone/>
              <a:defRPr sz="12000"/>
            </a:lvl3pPr>
            <a:lvl4pPr marL="6840087" indent="0">
              <a:buNone/>
              <a:defRPr sz="9927"/>
            </a:lvl4pPr>
            <a:lvl5pPr marL="9120116" indent="0">
              <a:buNone/>
              <a:defRPr sz="9927"/>
            </a:lvl5pPr>
            <a:lvl6pPr marL="11400145" indent="0">
              <a:buNone/>
              <a:defRPr sz="9927"/>
            </a:lvl6pPr>
            <a:lvl7pPr marL="13680174" indent="0">
              <a:buNone/>
              <a:defRPr sz="9927"/>
            </a:lvl7pPr>
            <a:lvl8pPr marL="15960204" indent="0">
              <a:buNone/>
              <a:defRPr sz="9927"/>
            </a:lvl8pPr>
            <a:lvl9pPr marL="18240233" indent="0">
              <a:buNone/>
              <a:defRPr sz="9927"/>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982"/>
            </a:lvl1pPr>
            <a:lvl2pPr marL="2280029" indent="0">
              <a:buNone/>
              <a:defRPr sz="6000"/>
            </a:lvl2pPr>
            <a:lvl3pPr marL="4560058" indent="0">
              <a:buNone/>
              <a:defRPr sz="5018"/>
            </a:lvl3pPr>
            <a:lvl4pPr marL="6840087" indent="0">
              <a:buNone/>
              <a:defRPr sz="4473"/>
            </a:lvl4pPr>
            <a:lvl5pPr marL="9120116" indent="0">
              <a:buNone/>
              <a:defRPr sz="4473"/>
            </a:lvl5pPr>
            <a:lvl6pPr marL="11400145" indent="0">
              <a:buNone/>
              <a:defRPr sz="4473"/>
            </a:lvl6pPr>
            <a:lvl7pPr marL="13680174" indent="0">
              <a:buNone/>
              <a:defRPr sz="4473"/>
            </a:lvl7pPr>
            <a:lvl8pPr marL="15960204" indent="0">
              <a:buNone/>
              <a:defRPr sz="4473"/>
            </a:lvl8pPr>
            <a:lvl9pPr marL="18240233" indent="0">
              <a:buNone/>
              <a:defRPr sz="447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E870A13-55FC-4C35-A2B8-2164FF193887}" type="slidenum">
              <a:rPr lang="en-US" smtClean="0"/>
              <a:pPr>
                <a:defRPr/>
              </a:pPr>
              <a:t>‹#›</a:t>
            </a:fld>
            <a:endParaRPr lang="en-US"/>
          </a:p>
        </p:txBody>
      </p:sp>
    </p:spTree>
    <p:extLst>
      <p:ext uri="{BB962C8B-B14F-4D97-AF65-F5344CB8AC3E}">
        <p14:creationId xmlns:p14="http://schemas.microsoft.com/office/powerpoint/2010/main" val="16007120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035425D-C595-4728-884F-F499FDE9A787}" type="slidenum">
              <a:rPr lang="en-US" smtClean="0"/>
              <a:pPr>
                <a:defRPr/>
              </a:pPr>
              <a:t>‹#›</a:t>
            </a:fld>
            <a:endParaRPr lang="en-US"/>
          </a:p>
        </p:txBody>
      </p:sp>
    </p:spTree>
    <p:extLst>
      <p:ext uri="{BB962C8B-B14F-4D97-AF65-F5344CB8AC3E}">
        <p14:creationId xmlns:p14="http://schemas.microsoft.com/office/powerpoint/2010/main" val="27386885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0F5EAD8-BF22-49A6-905F-629BA72073C3}" type="slidenum">
              <a:rPr lang="en-US" smtClean="0"/>
              <a:pPr>
                <a:defRPr/>
              </a:pPr>
              <a:t>‹#›</a:t>
            </a:fld>
            <a:endParaRPr lang="en-US"/>
          </a:p>
        </p:txBody>
      </p:sp>
    </p:spTree>
    <p:extLst>
      <p:ext uri="{BB962C8B-B14F-4D97-AF65-F5344CB8AC3E}">
        <p14:creationId xmlns:p14="http://schemas.microsoft.com/office/powerpoint/2010/main" val="3427602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31142" y="7680967"/>
            <a:ext cx="14813280" cy="21724622"/>
          </a:xfrm>
        </p:spPr>
        <p:txBody>
          <a:bodyPr/>
          <a:lstStyle>
            <a:lvl1pPr>
              <a:defRPr sz="13964"/>
            </a:lvl1pPr>
            <a:lvl2pPr>
              <a:defRPr sz="12000"/>
            </a:lvl2pPr>
            <a:lvl3pPr>
              <a:defRPr sz="9927"/>
            </a:lvl3pPr>
            <a:lvl4pPr>
              <a:defRPr sz="8945"/>
            </a:lvl4pPr>
            <a:lvl5pPr>
              <a:defRPr sz="8945"/>
            </a:lvl5pPr>
            <a:lvl6pPr>
              <a:defRPr sz="8945"/>
            </a:lvl6pPr>
            <a:lvl7pPr>
              <a:defRPr sz="8945"/>
            </a:lvl7pPr>
            <a:lvl8pPr>
              <a:defRPr sz="8945"/>
            </a:lvl8pPr>
            <a:lvl9pPr>
              <a:defRPr sz="89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8475950" y="7680967"/>
            <a:ext cx="14820898" cy="21724622"/>
          </a:xfrm>
        </p:spPr>
        <p:txBody>
          <a:bodyPr/>
          <a:lstStyle>
            <a:lvl1pPr>
              <a:defRPr sz="13964"/>
            </a:lvl1pPr>
            <a:lvl2pPr>
              <a:defRPr sz="12000"/>
            </a:lvl2pPr>
            <a:lvl3pPr>
              <a:defRPr sz="9927"/>
            </a:lvl3pPr>
            <a:lvl4pPr>
              <a:defRPr sz="8945"/>
            </a:lvl4pPr>
            <a:lvl5pPr>
              <a:defRPr sz="8945"/>
            </a:lvl5pPr>
            <a:lvl6pPr>
              <a:defRPr sz="8945"/>
            </a:lvl6pPr>
            <a:lvl7pPr>
              <a:defRPr sz="8945"/>
            </a:lvl7pPr>
            <a:lvl8pPr>
              <a:defRPr sz="8945"/>
            </a:lvl8pPr>
            <a:lvl9pPr>
              <a:defRPr sz="89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C459136-0960-4E3D-BE71-A83A0E3B0CE8}" type="slidenum">
              <a:rPr lang="en-US" smtClean="0"/>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1" y="7368542"/>
            <a:ext cx="19392902" cy="3070858"/>
          </a:xfrm>
        </p:spPr>
        <p:txBody>
          <a:bodyPr anchor="b"/>
          <a:lstStyle>
            <a:lvl1pPr marL="0" indent="0">
              <a:buNone/>
              <a:defRPr sz="12000" b="1"/>
            </a:lvl1pPr>
            <a:lvl2pPr marL="2279496" indent="0">
              <a:buNone/>
              <a:defRPr sz="9927" b="1"/>
            </a:lvl2pPr>
            <a:lvl3pPr marL="4558986" indent="0">
              <a:buNone/>
              <a:defRPr sz="8945" b="1"/>
            </a:lvl3pPr>
            <a:lvl4pPr marL="6838481" indent="0">
              <a:buNone/>
              <a:defRPr sz="7964" b="1"/>
            </a:lvl4pPr>
            <a:lvl5pPr marL="9117972" indent="0">
              <a:buNone/>
              <a:defRPr sz="7964" b="1"/>
            </a:lvl5pPr>
            <a:lvl6pPr marL="11397468" indent="0">
              <a:buNone/>
              <a:defRPr sz="7964" b="1"/>
            </a:lvl6pPr>
            <a:lvl7pPr marL="13676962" indent="0">
              <a:buNone/>
              <a:defRPr sz="7964" b="1"/>
            </a:lvl7pPr>
            <a:lvl8pPr marL="15956458" indent="0">
              <a:buNone/>
              <a:defRPr sz="7964" b="1"/>
            </a:lvl8pPr>
            <a:lvl9pPr marL="18235949" indent="0">
              <a:buNone/>
              <a:defRPr sz="7964" b="1"/>
            </a:lvl9pPr>
          </a:lstStyle>
          <a:p>
            <a:pPr lvl="0"/>
            <a:r>
              <a:rPr lang="en-US"/>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12000"/>
            </a:lvl1pPr>
            <a:lvl2pPr>
              <a:defRPr sz="9927"/>
            </a:lvl2pPr>
            <a:lvl3pPr>
              <a:defRPr sz="8945"/>
            </a:lvl3pPr>
            <a:lvl4pPr>
              <a:defRPr sz="7964"/>
            </a:lvl4pPr>
            <a:lvl5pPr>
              <a:defRPr sz="7964"/>
            </a:lvl5pPr>
            <a:lvl6pPr>
              <a:defRPr sz="7964"/>
            </a:lvl6pPr>
            <a:lvl7pPr>
              <a:defRPr sz="7964"/>
            </a:lvl7pPr>
            <a:lvl8pPr>
              <a:defRPr sz="7964"/>
            </a:lvl8pPr>
            <a:lvl9pPr>
              <a:defRPr sz="796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2000" b="1"/>
            </a:lvl1pPr>
            <a:lvl2pPr marL="2279496" indent="0">
              <a:buNone/>
              <a:defRPr sz="9927" b="1"/>
            </a:lvl2pPr>
            <a:lvl3pPr marL="4558986" indent="0">
              <a:buNone/>
              <a:defRPr sz="8945" b="1"/>
            </a:lvl3pPr>
            <a:lvl4pPr marL="6838481" indent="0">
              <a:buNone/>
              <a:defRPr sz="7964" b="1"/>
            </a:lvl4pPr>
            <a:lvl5pPr marL="9117972" indent="0">
              <a:buNone/>
              <a:defRPr sz="7964" b="1"/>
            </a:lvl5pPr>
            <a:lvl6pPr marL="11397468" indent="0">
              <a:buNone/>
              <a:defRPr sz="7964" b="1"/>
            </a:lvl6pPr>
            <a:lvl7pPr marL="13676962" indent="0">
              <a:buNone/>
              <a:defRPr sz="7964" b="1"/>
            </a:lvl7pPr>
            <a:lvl8pPr marL="15956458" indent="0">
              <a:buNone/>
              <a:defRPr sz="7964" b="1"/>
            </a:lvl8pPr>
            <a:lvl9pPr marL="18235949" indent="0">
              <a:buNone/>
              <a:defRPr sz="7964"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2000"/>
            </a:lvl1pPr>
            <a:lvl2pPr>
              <a:defRPr sz="9927"/>
            </a:lvl2pPr>
            <a:lvl3pPr>
              <a:defRPr sz="8945"/>
            </a:lvl3pPr>
            <a:lvl4pPr>
              <a:defRPr sz="7964"/>
            </a:lvl4pPr>
            <a:lvl5pPr>
              <a:defRPr sz="7964"/>
            </a:lvl5pPr>
            <a:lvl6pPr>
              <a:defRPr sz="7964"/>
            </a:lvl6pPr>
            <a:lvl7pPr>
              <a:defRPr sz="7964"/>
            </a:lvl7pPr>
            <a:lvl8pPr>
              <a:defRPr sz="7964"/>
            </a:lvl8pPr>
            <a:lvl9pPr>
              <a:defRPr sz="796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1CD56E43-8BF5-4393-9E88-A1E94D63EBB3}" type="slidenum">
              <a:rPr lang="en-US" smtClean="0"/>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22D65A15-9F33-49E9-BF88-271388133135}" type="slidenum">
              <a:rPr lang="en-US" smtClean="0"/>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19C50482-EDDC-4070-9B55-E7E5811594F0}" type="slidenum">
              <a:rPr lang="en-US" smtClean="0"/>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8" y="1310640"/>
            <a:ext cx="14439902" cy="5577840"/>
          </a:xfrm>
        </p:spPr>
        <p:txBody>
          <a:bodyPr/>
          <a:lstStyle>
            <a:lvl1pPr algn="l">
              <a:defRPr sz="9927" b="1"/>
            </a:lvl1pPr>
          </a:lstStyle>
          <a:p>
            <a:r>
              <a:rPr lang="en-US"/>
              <a:t>Click to edit Master title style</a:t>
            </a:r>
          </a:p>
        </p:txBody>
      </p:sp>
      <p:sp>
        <p:nvSpPr>
          <p:cNvPr id="3" name="Content Placeholder 2"/>
          <p:cNvSpPr>
            <a:spLocks noGrp="1"/>
          </p:cNvSpPr>
          <p:nvPr>
            <p:ph idx="1"/>
          </p:nvPr>
        </p:nvSpPr>
        <p:spPr>
          <a:xfrm>
            <a:off x="17160240" y="1310647"/>
            <a:ext cx="24536400" cy="28094942"/>
          </a:xfrm>
        </p:spPr>
        <p:txBody>
          <a:bodyPr/>
          <a:lstStyle>
            <a:lvl1pPr>
              <a:defRPr sz="15927"/>
            </a:lvl1pPr>
            <a:lvl2pPr>
              <a:defRPr sz="13964"/>
            </a:lvl2pPr>
            <a:lvl3pPr>
              <a:defRPr sz="12000"/>
            </a:lvl3pPr>
            <a:lvl4pPr>
              <a:defRPr sz="9927"/>
            </a:lvl4pPr>
            <a:lvl5pPr>
              <a:defRPr sz="9927"/>
            </a:lvl5pPr>
            <a:lvl6pPr>
              <a:defRPr sz="9927"/>
            </a:lvl6pPr>
            <a:lvl7pPr>
              <a:defRPr sz="9927"/>
            </a:lvl7pPr>
            <a:lvl8pPr>
              <a:defRPr sz="9927"/>
            </a:lvl8pPr>
            <a:lvl9pPr>
              <a:defRPr sz="99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8" y="6888487"/>
            <a:ext cx="14439902" cy="22517102"/>
          </a:xfrm>
        </p:spPr>
        <p:txBody>
          <a:bodyPr/>
          <a:lstStyle>
            <a:lvl1pPr marL="0" indent="0">
              <a:buNone/>
              <a:defRPr sz="6982"/>
            </a:lvl1pPr>
            <a:lvl2pPr marL="2279496" indent="0">
              <a:buNone/>
              <a:defRPr sz="6000"/>
            </a:lvl2pPr>
            <a:lvl3pPr marL="4558986" indent="0">
              <a:buNone/>
              <a:defRPr sz="5018"/>
            </a:lvl3pPr>
            <a:lvl4pPr marL="6838481" indent="0">
              <a:buNone/>
              <a:defRPr sz="4473"/>
            </a:lvl4pPr>
            <a:lvl5pPr marL="9117972" indent="0">
              <a:buNone/>
              <a:defRPr sz="4473"/>
            </a:lvl5pPr>
            <a:lvl6pPr marL="11397468" indent="0">
              <a:buNone/>
              <a:defRPr sz="4473"/>
            </a:lvl6pPr>
            <a:lvl7pPr marL="13676962" indent="0">
              <a:buNone/>
              <a:defRPr sz="4473"/>
            </a:lvl7pPr>
            <a:lvl8pPr marL="15956458" indent="0">
              <a:buNone/>
              <a:defRPr sz="4473"/>
            </a:lvl8pPr>
            <a:lvl9pPr marL="18235949" indent="0">
              <a:buNone/>
              <a:defRPr sz="4473"/>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BE441DA-84A3-4AD1-BDD6-C204DE30C395}" type="slidenum">
              <a:rPr lang="en-US" smtClean="0"/>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lstStyle>
            <a:lvl1pPr algn="l">
              <a:defRPr sz="9927"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927"/>
            </a:lvl1pPr>
            <a:lvl2pPr marL="2279496" indent="0">
              <a:buNone/>
              <a:defRPr sz="13964"/>
            </a:lvl2pPr>
            <a:lvl3pPr marL="4558986" indent="0">
              <a:buNone/>
              <a:defRPr sz="12000"/>
            </a:lvl3pPr>
            <a:lvl4pPr marL="6838481" indent="0">
              <a:buNone/>
              <a:defRPr sz="9927"/>
            </a:lvl4pPr>
            <a:lvl5pPr marL="9117972" indent="0">
              <a:buNone/>
              <a:defRPr sz="9927"/>
            </a:lvl5pPr>
            <a:lvl6pPr marL="11397468" indent="0">
              <a:buNone/>
              <a:defRPr sz="9927"/>
            </a:lvl6pPr>
            <a:lvl7pPr marL="13676962" indent="0">
              <a:buNone/>
              <a:defRPr sz="9927"/>
            </a:lvl7pPr>
            <a:lvl8pPr marL="15956458" indent="0">
              <a:buNone/>
              <a:defRPr sz="9927"/>
            </a:lvl8pPr>
            <a:lvl9pPr marL="18235949" indent="0">
              <a:buNone/>
              <a:defRPr sz="9927"/>
            </a:lvl9pPr>
          </a:lstStyle>
          <a:p>
            <a:r>
              <a:rPr lang="en-US"/>
              <a:t>Click icon to add picture</a:t>
            </a:r>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982"/>
            </a:lvl1pPr>
            <a:lvl2pPr marL="2279496" indent="0">
              <a:buNone/>
              <a:defRPr sz="6000"/>
            </a:lvl2pPr>
            <a:lvl3pPr marL="4558986" indent="0">
              <a:buNone/>
              <a:defRPr sz="5018"/>
            </a:lvl3pPr>
            <a:lvl4pPr marL="6838481" indent="0">
              <a:buNone/>
              <a:defRPr sz="4473"/>
            </a:lvl4pPr>
            <a:lvl5pPr marL="9117972" indent="0">
              <a:buNone/>
              <a:defRPr sz="4473"/>
            </a:lvl5pPr>
            <a:lvl6pPr marL="11397468" indent="0">
              <a:buNone/>
              <a:defRPr sz="4473"/>
            </a:lvl6pPr>
            <a:lvl7pPr marL="13676962" indent="0">
              <a:buNone/>
              <a:defRPr sz="4473"/>
            </a:lvl7pPr>
            <a:lvl8pPr marL="15956458" indent="0">
              <a:buNone/>
              <a:defRPr sz="4473"/>
            </a:lvl8pPr>
            <a:lvl9pPr marL="18235949" indent="0">
              <a:buNone/>
              <a:defRPr sz="4473"/>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7E870A13-55FC-4C35-A2B8-2164FF193887}" type="slidenum">
              <a:rPr lang="en-US" smtClean="0"/>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12976863" y="1318262"/>
            <a:ext cx="30319978" cy="5486400"/>
          </a:xfrm>
          <a:prstGeom prst="rect">
            <a:avLst/>
          </a:prstGeom>
          <a:noFill/>
          <a:ln w="9525">
            <a:noFill/>
            <a:miter lim="800000"/>
            <a:headEnd/>
            <a:tailEnd/>
          </a:ln>
          <a:effectLst/>
        </p:spPr>
        <p:txBody>
          <a:bodyPr vert="horz" wrap="square" lIns="417913" tIns="208954" rIns="417913" bIns="208954"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custDataLst>
              <p:tags r:id="rId14"/>
            </p:custDataLst>
          </p:nvPr>
        </p:nvSpPr>
        <p:spPr bwMode="auto">
          <a:xfrm>
            <a:off x="12931150" y="7680967"/>
            <a:ext cx="30365698" cy="21724622"/>
          </a:xfrm>
          <a:prstGeom prst="rect">
            <a:avLst/>
          </a:prstGeom>
          <a:noFill/>
          <a:ln w="9525">
            <a:noFill/>
            <a:miter lim="800000"/>
            <a:headEnd/>
            <a:tailEnd/>
          </a:ln>
          <a:effectLst/>
        </p:spPr>
        <p:txBody>
          <a:bodyPr vert="horz" wrap="square" lIns="417913" tIns="208954" rIns="417913" bIns="20895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4560" y="29977080"/>
            <a:ext cx="10241280" cy="2286000"/>
          </a:xfrm>
          <a:prstGeom prst="rect">
            <a:avLst/>
          </a:prstGeom>
          <a:noFill/>
          <a:ln w="9525">
            <a:noFill/>
            <a:miter lim="800000"/>
            <a:headEnd/>
            <a:tailEnd/>
          </a:ln>
          <a:effectLst/>
        </p:spPr>
        <p:txBody>
          <a:bodyPr vert="horz" wrap="square" lIns="417913" tIns="208954" rIns="417913" bIns="208954" numCol="1" anchor="t" anchorCtr="0" compatLnSpc="1">
            <a:prstTxWarp prst="textNoShape">
              <a:avLst/>
            </a:prstTxWarp>
          </a:bodyPr>
          <a:lstStyle>
            <a:lvl1pPr>
              <a:defRPr sz="6982"/>
            </a:lvl1pPr>
          </a:lstStyle>
          <a:p>
            <a:pPr>
              <a:defRPr/>
            </a:pPr>
            <a:endParaRPr lang="en-US"/>
          </a:p>
        </p:txBody>
      </p:sp>
      <p:sp>
        <p:nvSpPr>
          <p:cNvPr id="1029" name="Rectangle 5"/>
          <p:cNvSpPr>
            <a:spLocks noGrp="1" noChangeArrowheads="1"/>
          </p:cNvSpPr>
          <p:nvPr>
            <p:ph type="ftr" sz="quarter" idx="3"/>
          </p:nvPr>
        </p:nvSpPr>
        <p:spPr bwMode="auto">
          <a:xfrm>
            <a:off x="14996160" y="29977080"/>
            <a:ext cx="13898880" cy="2286000"/>
          </a:xfrm>
          <a:prstGeom prst="rect">
            <a:avLst/>
          </a:prstGeom>
          <a:noFill/>
          <a:ln w="9525">
            <a:noFill/>
            <a:miter lim="800000"/>
            <a:headEnd/>
            <a:tailEnd/>
          </a:ln>
          <a:effectLst/>
        </p:spPr>
        <p:txBody>
          <a:bodyPr vert="horz" wrap="square" lIns="417913" tIns="208954" rIns="417913" bIns="208954" numCol="1" anchor="t" anchorCtr="0" compatLnSpc="1">
            <a:prstTxWarp prst="textNoShape">
              <a:avLst/>
            </a:prstTxWarp>
          </a:bodyPr>
          <a:lstStyle>
            <a:lvl1pPr algn="ctr">
              <a:defRPr sz="6982"/>
            </a:lvl1pPr>
          </a:lstStyle>
          <a:p>
            <a:pPr>
              <a:defRPr/>
            </a:pPr>
            <a:endParaRPr lang="en-US"/>
          </a:p>
        </p:txBody>
      </p:sp>
      <p:sp>
        <p:nvSpPr>
          <p:cNvPr id="1030" name="Rectangle 6"/>
          <p:cNvSpPr>
            <a:spLocks noGrp="1" noChangeArrowheads="1"/>
          </p:cNvSpPr>
          <p:nvPr>
            <p:ph type="sldNum" sz="quarter" idx="4"/>
          </p:nvPr>
        </p:nvSpPr>
        <p:spPr bwMode="auto">
          <a:xfrm>
            <a:off x="31455360" y="29977080"/>
            <a:ext cx="10241280" cy="2286000"/>
          </a:xfrm>
          <a:prstGeom prst="rect">
            <a:avLst/>
          </a:prstGeom>
          <a:noFill/>
          <a:ln w="9525">
            <a:noFill/>
            <a:miter lim="800000"/>
            <a:headEnd/>
            <a:tailEnd/>
          </a:ln>
          <a:effectLst/>
        </p:spPr>
        <p:txBody>
          <a:bodyPr vert="horz" wrap="square" lIns="417913" tIns="208954" rIns="417913" bIns="208954" numCol="1" anchor="t" anchorCtr="0" compatLnSpc="1">
            <a:prstTxWarp prst="textNoShape">
              <a:avLst/>
            </a:prstTxWarp>
          </a:bodyPr>
          <a:lstStyle>
            <a:lvl1pPr algn="r">
              <a:defRPr sz="6982"/>
            </a:lvl1pPr>
          </a:lstStyle>
          <a:p>
            <a:pPr>
              <a:defRPr/>
            </a:pPr>
            <a:fld id="{1F404EA3-B6DF-4B11-B860-C8C57422B353}"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230" r:id="rId1"/>
    <p:sldLayoutId id="2147484231" r:id="rId2"/>
    <p:sldLayoutId id="2147484232" r:id="rId3"/>
    <p:sldLayoutId id="2147484233" r:id="rId4"/>
    <p:sldLayoutId id="2147484234" r:id="rId5"/>
    <p:sldLayoutId id="2147484235" r:id="rId6"/>
    <p:sldLayoutId id="2147484236" r:id="rId7"/>
    <p:sldLayoutId id="2147484237" r:id="rId8"/>
    <p:sldLayoutId id="2147484238" r:id="rId9"/>
    <p:sldLayoutId id="2147484239" r:id="rId10"/>
    <p:sldLayoutId id="2147484240" r:id="rId11"/>
  </p:sldLayoutIdLst>
  <p:transition/>
  <p:txStyles>
    <p:titleStyle>
      <a:lvl1pPr algn="l" rtl="0" eaLnBrk="1" fontAlgn="base" hangingPunct="1">
        <a:spcBef>
          <a:spcPct val="0"/>
        </a:spcBef>
        <a:spcAft>
          <a:spcPct val="0"/>
        </a:spcAft>
        <a:buClr>
          <a:schemeClr val="tx1"/>
        </a:buClr>
        <a:defRPr sz="15927">
          <a:solidFill>
            <a:schemeClr val="tx1"/>
          </a:solidFill>
          <a:latin typeface="+mj-lt"/>
          <a:ea typeface="+mj-ea"/>
          <a:cs typeface="+mj-cs"/>
        </a:defRPr>
      </a:lvl1pPr>
      <a:lvl2pPr algn="l" rtl="0" eaLnBrk="1" fontAlgn="base" hangingPunct="1">
        <a:spcBef>
          <a:spcPct val="0"/>
        </a:spcBef>
        <a:spcAft>
          <a:spcPct val="0"/>
        </a:spcAft>
        <a:buClr>
          <a:schemeClr val="tx1"/>
        </a:buClr>
        <a:defRPr sz="15927">
          <a:solidFill>
            <a:schemeClr val="tx1"/>
          </a:solidFill>
          <a:latin typeface="Arial" charset="0"/>
          <a:cs typeface="Arial" charset="0"/>
        </a:defRPr>
      </a:lvl2pPr>
      <a:lvl3pPr algn="l" rtl="0" eaLnBrk="1" fontAlgn="base" hangingPunct="1">
        <a:spcBef>
          <a:spcPct val="0"/>
        </a:spcBef>
        <a:spcAft>
          <a:spcPct val="0"/>
        </a:spcAft>
        <a:buClr>
          <a:schemeClr val="tx1"/>
        </a:buClr>
        <a:defRPr sz="15927">
          <a:solidFill>
            <a:schemeClr val="tx1"/>
          </a:solidFill>
          <a:latin typeface="Arial" charset="0"/>
          <a:cs typeface="Arial" charset="0"/>
        </a:defRPr>
      </a:lvl3pPr>
      <a:lvl4pPr algn="l" rtl="0" eaLnBrk="1" fontAlgn="base" hangingPunct="1">
        <a:spcBef>
          <a:spcPct val="0"/>
        </a:spcBef>
        <a:spcAft>
          <a:spcPct val="0"/>
        </a:spcAft>
        <a:buClr>
          <a:schemeClr val="tx1"/>
        </a:buClr>
        <a:defRPr sz="15927">
          <a:solidFill>
            <a:schemeClr val="tx1"/>
          </a:solidFill>
          <a:latin typeface="Arial" charset="0"/>
          <a:cs typeface="Arial" charset="0"/>
        </a:defRPr>
      </a:lvl4pPr>
      <a:lvl5pPr algn="l" rtl="0" eaLnBrk="1" fontAlgn="base" hangingPunct="1">
        <a:spcBef>
          <a:spcPct val="0"/>
        </a:spcBef>
        <a:spcAft>
          <a:spcPct val="0"/>
        </a:spcAft>
        <a:buClr>
          <a:schemeClr val="tx1"/>
        </a:buClr>
        <a:defRPr sz="15927">
          <a:solidFill>
            <a:schemeClr val="tx1"/>
          </a:solidFill>
          <a:latin typeface="Arial" charset="0"/>
          <a:cs typeface="Arial" charset="0"/>
        </a:defRPr>
      </a:lvl5pPr>
      <a:lvl6pPr marL="2279496" algn="l" rtl="0" eaLnBrk="1" fontAlgn="base" hangingPunct="1">
        <a:spcBef>
          <a:spcPct val="0"/>
        </a:spcBef>
        <a:spcAft>
          <a:spcPct val="0"/>
        </a:spcAft>
        <a:buClr>
          <a:schemeClr val="tx1"/>
        </a:buClr>
        <a:defRPr sz="15927">
          <a:solidFill>
            <a:schemeClr val="tx1"/>
          </a:solidFill>
          <a:latin typeface="Arial" charset="0"/>
          <a:cs typeface="Arial" charset="0"/>
        </a:defRPr>
      </a:lvl6pPr>
      <a:lvl7pPr marL="4558986" algn="l" rtl="0" eaLnBrk="1" fontAlgn="base" hangingPunct="1">
        <a:spcBef>
          <a:spcPct val="0"/>
        </a:spcBef>
        <a:spcAft>
          <a:spcPct val="0"/>
        </a:spcAft>
        <a:buClr>
          <a:schemeClr val="tx1"/>
        </a:buClr>
        <a:defRPr sz="15927">
          <a:solidFill>
            <a:schemeClr val="tx1"/>
          </a:solidFill>
          <a:latin typeface="Arial" charset="0"/>
          <a:cs typeface="Arial" charset="0"/>
        </a:defRPr>
      </a:lvl7pPr>
      <a:lvl8pPr marL="6838481" algn="l" rtl="0" eaLnBrk="1" fontAlgn="base" hangingPunct="1">
        <a:spcBef>
          <a:spcPct val="0"/>
        </a:spcBef>
        <a:spcAft>
          <a:spcPct val="0"/>
        </a:spcAft>
        <a:buClr>
          <a:schemeClr val="tx1"/>
        </a:buClr>
        <a:defRPr sz="15927">
          <a:solidFill>
            <a:schemeClr val="tx1"/>
          </a:solidFill>
          <a:latin typeface="Arial" charset="0"/>
          <a:cs typeface="Arial" charset="0"/>
        </a:defRPr>
      </a:lvl8pPr>
      <a:lvl9pPr marL="9117972" algn="l" rtl="0" eaLnBrk="1" fontAlgn="base" hangingPunct="1">
        <a:spcBef>
          <a:spcPct val="0"/>
        </a:spcBef>
        <a:spcAft>
          <a:spcPct val="0"/>
        </a:spcAft>
        <a:buClr>
          <a:schemeClr val="tx1"/>
        </a:buClr>
        <a:defRPr sz="15927">
          <a:solidFill>
            <a:schemeClr val="tx1"/>
          </a:solidFill>
          <a:latin typeface="Arial" charset="0"/>
          <a:cs typeface="Arial" charset="0"/>
        </a:defRPr>
      </a:lvl9pPr>
    </p:titleStyle>
    <p:bodyStyle>
      <a:lvl1pPr marL="1709618" indent="-1709618" algn="l" rtl="0" eaLnBrk="1" fontAlgn="base" hangingPunct="1">
        <a:spcBef>
          <a:spcPct val="20000"/>
        </a:spcBef>
        <a:spcAft>
          <a:spcPct val="0"/>
        </a:spcAft>
        <a:buClr>
          <a:schemeClr val="tx1"/>
        </a:buClr>
        <a:buChar char="•"/>
        <a:defRPr sz="12000">
          <a:solidFill>
            <a:schemeClr val="tx1"/>
          </a:solidFill>
          <a:latin typeface="+mn-lt"/>
          <a:ea typeface="+mn-ea"/>
          <a:cs typeface="+mn-cs"/>
        </a:defRPr>
      </a:lvl1pPr>
      <a:lvl2pPr marL="3704179" indent="-1424684" algn="l" rtl="0" eaLnBrk="1" fontAlgn="base" hangingPunct="1">
        <a:spcBef>
          <a:spcPct val="20000"/>
        </a:spcBef>
        <a:spcAft>
          <a:spcPct val="0"/>
        </a:spcAft>
        <a:buClr>
          <a:schemeClr val="tx1"/>
        </a:buClr>
        <a:buChar char="•"/>
        <a:defRPr sz="12000">
          <a:solidFill>
            <a:schemeClr val="tx1"/>
          </a:solidFill>
          <a:latin typeface="+mn-lt"/>
          <a:cs typeface="+mn-cs"/>
        </a:defRPr>
      </a:lvl2pPr>
      <a:lvl3pPr marL="5698736" indent="-1139745" algn="l" rtl="0" eaLnBrk="1" fontAlgn="base" hangingPunct="1">
        <a:spcBef>
          <a:spcPct val="20000"/>
        </a:spcBef>
        <a:spcAft>
          <a:spcPct val="0"/>
        </a:spcAft>
        <a:buClr>
          <a:schemeClr val="tx1"/>
        </a:buClr>
        <a:buChar char="•"/>
        <a:defRPr sz="12000">
          <a:solidFill>
            <a:schemeClr val="tx1"/>
          </a:solidFill>
          <a:latin typeface="+mn-lt"/>
          <a:cs typeface="+mn-cs"/>
        </a:defRPr>
      </a:lvl3pPr>
      <a:lvl4pPr marL="7978226" indent="-1139745" algn="l" rtl="0" eaLnBrk="1" fontAlgn="base" hangingPunct="1">
        <a:spcBef>
          <a:spcPct val="20000"/>
        </a:spcBef>
        <a:spcAft>
          <a:spcPct val="0"/>
        </a:spcAft>
        <a:buClr>
          <a:schemeClr val="tx1"/>
        </a:buClr>
        <a:buChar char="•"/>
        <a:defRPr sz="12000">
          <a:solidFill>
            <a:schemeClr val="tx1"/>
          </a:solidFill>
          <a:latin typeface="+mn-lt"/>
          <a:cs typeface="+mn-cs"/>
        </a:defRPr>
      </a:lvl4pPr>
      <a:lvl5pPr marL="10257722" indent="-1139745" algn="l" rtl="0" eaLnBrk="1" fontAlgn="base" hangingPunct="1">
        <a:spcBef>
          <a:spcPct val="20000"/>
        </a:spcBef>
        <a:spcAft>
          <a:spcPct val="0"/>
        </a:spcAft>
        <a:buClr>
          <a:schemeClr val="tx1"/>
        </a:buClr>
        <a:buChar char="•"/>
        <a:defRPr sz="12000">
          <a:solidFill>
            <a:schemeClr val="tx1"/>
          </a:solidFill>
          <a:latin typeface="+mn-lt"/>
          <a:cs typeface="+mn-cs"/>
        </a:defRPr>
      </a:lvl5pPr>
      <a:lvl6pPr marL="12537213" indent="-1139745" algn="l" rtl="0" eaLnBrk="1" fontAlgn="base" hangingPunct="1">
        <a:spcBef>
          <a:spcPct val="20000"/>
        </a:spcBef>
        <a:spcAft>
          <a:spcPct val="0"/>
        </a:spcAft>
        <a:buClr>
          <a:schemeClr val="tx1"/>
        </a:buClr>
        <a:buChar char="•"/>
        <a:defRPr sz="12000">
          <a:solidFill>
            <a:schemeClr val="tx1"/>
          </a:solidFill>
          <a:latin typeface="+mn-lt"/>
          <a:cs typeface="+mn-cs"/>
        </a:defRPr>
      </a:lvl6pPr>
      <a:lvl7pPr marL="14816709" indent="-1139745" algn="l" rtl="0" eaLnBrk="1" fontAlgn="base" hangingPunct="1">
        <a:spcBef>
          <a:spcPct val="20000"/>
        </a:spcBef>
        <a:spcAft>
          <a:spcPct val="0"/>
        </a:spcAft>
        <a:buClr>
          <a:schemeClr val="tx1"/>
        </a:buClr>
        <a:buChar char="•"/>
        <a:defRPr sz="12000">
          <a:solidFill>
            <a:schemeClr val="tx1"/>
          </a:solidFill>
          <a:latin typeface="+mn-lt"/>
          <a:cs typeface="+mn-cs"/>
        </a:defRPr>
      </a:lvl7pPr>
      <a:lvl8pPr marL="17096204" indent="-1139745" algn="l" rtl="0" eaLnBrk="1" fontAlgn="base" hangingPunct="1">
        <a:spcBef>
          <a:spcPct val="20000"/>
        </a:spcBef>
        <a:spcAft>
          <a:spcPct val="0"/>
        </a:spcAft>
        <a:buClr>
          <a:schemeClr val="tx1"/>
        </a:buClr>
        <a:buChar char="•"/>
        <a:defRPr sz="12000">
          <a:solidFill>
            <a:schemeClr val="tx1"/>
          </a:solidFill>
          <a:latin typeface="+mn-lt"/>
          <a:cs typeface="+mn-cs"/>
        </a:defRPr>
      </a:lvl8pPr>
      <a:lvl9pPr marL="19375700" indent="-1139745" algn="l" rtl="0" eaLnBrk="1" fontAlgn="base" hangingPunct="1">
        <a:spcBef>
          <a:spcPct val="20000"/>
        </a:spcBef>
        <a:spcAft>
          <a:spcPct val="0"/>
        </a:spcAft>
        <a:buClr>
          <a:schemeClr val="tx1"/>
        </a:buClr>
        <a:buChar char="•"/>
        <a:defRPr sz="12000">
          <a:solidFill>
            <a:schemeClr val="tx1"/>
          </a:solidFill>
          <a:latin typeface="+mn-lt"/>
          <a:cs typeface="+mn-cs"/>
        </a:defRPr>
      </a:lvl9pPr>
    </p:bodyStyle>
    <p:otherStyle>
      <a:defPPr>
        <a:defRPr lang="en-US"/>
      </a:defPPr>
      <a:lvl1pPr marL="0" algn="l" defTabSz="4558986" rtl="0" eaLnBrk="1" latinLnBrk="0" hangingPunct="1">
        <a:defRPr sz="8945" kern="1200">
          <a:solidFill>
            <a:schemeClr val="tx1"/>
          </a:solidFill>
          <a:latin typeface="+mn-lt"/>
          <a:ea typeface="+mn-ea"/>
          <a:cs typeface="+mn-cs"/>
        </a:defRPr>
      </a:lvl1pPr>
      <a:lvl2pPr marL="2279496" algn="l" defTabSz="4558986" rtl="0" eaLnBrk="1" latinLnBrk="0" hangingPunct="1">
        <a:defRPr sz="8945" kern="1200">
          <a:solidFill>
            <a:schemeClr val="tx1"/>
          </a:solidFill>
          <a:latin typeface="+mn-lt"/>
          <a:ea typeface="+mn-ea"/>
          <a:cs typeface="+mn-cs"/>
        </a:defRPr>
      </a:lvl2pPr>
      <a:lvl3pPr marL="4558986" algn="l" defTabSz="4558986" rtl="0" eaLnBrk="1" latinLnBrk="0" hangingPunct="1">
        <a:defRPr sz="8945" kern="1200">
          <a:solidFill>
            <a:schemeClr val="tx1"/>
          </a:solidFill>
          <a:latin typeface="+mn-lt"/>
          <a:ea typeface="+mn-ea"/>
          <a:cs typeface="+mn-cs"/>
        </a:defRPr>
      </a:lvl3pPr>
      <a:lvl4pPr marL="6838481" algn="l" defTabSz="4558986" rtl="0" eaLnBrk="1" latinLnBrk="0" hangingPunct="1">
        <a:defRPr sz="8945" kern="1200">
          <a:solidFill>
            <a:schemeClr val="tx1"/>
          </a:solidFill>
          <a:latin typeface="+mn-lt"/>
          <a:ea typeface="+mn-ea"/>
          <a:cs typeface="+mn-cs"/>
        </a:defRPr>
      </a:lvl4pPr>
      <a:lvl5pPr marL="9117972" algn="l" defTabSz="4558986" rtl="0" eaLnBrk="1" latinLnBrk="0" hangingPunct="1">
        <a:defRPr sz="8945" kern="1200">
          <a:solidFill>
            <a:schemeClr val="tx1"/>
          </a:solidFill>
          <a:latin typeface="+mn-lt"/>
          <a:ea typeface="+mn-ea"/>
          <a:cs typeface="+mn-cs"/>
        </a:defRPr>
      </a:lvl5pPr>
      <a:lvl6pPr marL="11397468" algn="l" defTabSz="4558986" rtl="0" eaLnBrk="1" latinLnBrk="0" hangingPunct="1">
        <a:defRPr sz="8945" kern="1200">
          <a:solidFill>
            <a:schemeClr val="tx1"/>
          </a:solidFill>
          <a:latin typeface="+mn-lt"/>
          <a:ea typeface="+mn-ea"/>
          <a:cs typeface="+mn-cs"/>
        </a:defRPr>
      </a:lvl6pPr>
      <a:lvl7pPr marL="13676962" algn="l" defTabSz="4558986" rtl="0" eaLnBrk="1" latinLnBrk="0" hangingPunct="1">
        <a:defRPr sz="8945" kern="1200">
          <a:solidFill>
            <a:schemeClr val="tx1"/>
          </a:solidFill>
          <a:latin typeface="+mn-lt"/>
          <a:ea typeface="+mn-ea"/>
          <a:cs typeface="+mn-cs"/>
        </a:defRPr>
      </a:lvl7pPr>
      <a:lvl8pPr marL="15956458" algn="l" defTabSz="4558986" rtl="0" eaLnBrk="1" latinLnBrk="0" hangingPunct="1">
        <a:defRPr sz="8945" kern="1200">
          <a:solidFill>
            <a:schemeClr val="tx1"/>
          </a:solidFill>
          <a:latin typeface="+mn-lt"/>
          <a:ea typeface="+mn-ea"/>
          <a:cs typeface="+mn-cs"/>
        </a:defRPr>
      </a:lvl8pPr>
      <a:lvl9pPr marL="18235949" algn="l" defTabSz="4558986" rtl="0" eaLnBrk="1" latinLnBrk="0" hangingPunct="1">
        <a:defRPr sz="894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655321" y="655322"/>
            <a:ext cx="42557702" cy="31592520"/>
          </a:xfrm>
          <a:prstGeom prst="rect">
            <a:avLst/>
          </a:prstGeom>
          <a:solidFill>
            <a:schemeClr val="bg1">
              <a:alpha val="50000"/>
            </a:schemeClr>
          </a:solidFill>
          <a:ln w="9525">
            <a:noFill/>
            <a:miter lim="800000"/>
            <a:headEnd/>
            <a:tailEnd/>
          </a:ln>
          <a:effectLst/>
        </p:spPr>
        <p:txBody>
          <a:bodyPr wrap="none" lIns="455800" tIns="227895" rIns="455800" bIns="227895" anchor="ctr"/>
          <a:lstStyle/>
          <a:p>
            <a:endParaRPr lang="en-US" sz="3491"/>
          </a:p>
        </p:txBody>
      </p:sp>
      <p:sp>
        <p:nvSpPr>
          <p:cNvPr id="28675" name="Rectangle 3"/>
          <p:cNvSpPr>
            <a:spLocks noGrp="1" noChangeArrowheads="1"/>
          </p:cNvSpPr>
          <p:nvPr>
            <p:ph type="title"/>
            <p:custDataLst>
              <p:tags r:id="rId13"/>
            </p:custDataLst>
          </p:nvPr>
        </p:nvSpPr>
        <p:spPr bwMode="auto">
          <a:xfrm>
            <a:off x="2186944" y="1318262"/>
            <a:ext cx="39486840" cy="5486400"/>
          </a:xfrm>
          <a:prstGeom prst="rect">
            <a:avLst/>
          </a:prstGeom>
          <a:noFill/>
          <a:ln w="9525">
            <a:noFill/>
            <a:miter lim="800000"/>
            <a:headEnd/>
            <a:tailEnd/>
          </a:ln>
          <a:effectLst/>
        </p:spPr>
        <p:txBody>
          <a:bodyPr vert="horz" wrap="square" lIns="417817" tIns="208904" rIns="417817" bIns="208904" numCol="1" anchor="b" anchorCtr="0" compatLnSpc="1">
            <a:prstTxWarp prst="textNoShape">
              <a:avLst/>
            </a:prstTxWarp>
          </a:bodyPr>
          <a:lstStyle/>
          <a:p>
            <a:pPr lvl="0"/>
            <a:r>
              <a:rPr lang="en-US"/>
              <a:t>Click to edit Master title style</a:t>
            </a:r>
          </a:p>
        </p:txBody>
      </p:sp>
      <p:sp>
        <p:nvSpPr>
          <p:cNvPr id="28676" name="Rectangle 4"/>
          <p:cNvSpPr>
            <a:spLocks noGrp="1" noChangeArrowheads="1"/>
          </p:cNvSpPr>
          <p:nvPr>
            <p:ph type="body" idx="1"/>
            <p:custDataLst>
              <p:tags r:id="rId14"/>
            </p:custDataLst>
          </p:nvPr>
        </p:nvSpPr>
        <p:spPr bwMode="auto">
          <a:xfrm>
            <a:off x="2186944" y="7680967"/>
            <a:ext cx="39486840" cy="21724622"/>
          </a:xfrm>
          <a:prstGeom prst="rect">
            <a:avLst/>
          </a:prstGeom>
          <a:noFill/>
          <a:ln w="9525">
            <a:noFill/>
            <a:miter lim="800000"/>
            <a:headEnd/>
            <a:tailEnd/>
          </a:ln>
          <a:effectLst/>
        </p:spPr>
        <p:txBody>
          <a:bodyPr vert="horz" wrap="square" lIns="417817" tIns="208904" rIns="417817" bIns="20890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677" name="Rectangle 5"/>
          <p:cNvSpPr>
            <a:spLocks noGrp="1" noChangeArrowheads="1"/>
          </p:cNvSpPr>
          <p:nvPr>
            <p:ph type="dt" sz="half" idx="2"/>
          </p:nvPr>
        </p:nvSpPr>
        <p:spPr bwMode="auto">
          <a:xfrm>
            <a:off x="2194560" y="29977080"/>
            <a:ext cx="10241280" cy="2286000"/>
          </a:xfrm>
          <a:prstGeom prst="rect">
            <a:avLst/>
          </a:prstGeom>
          <a:noFill/>
          <a:ln w="9525">
            <a:noFill/>
            <a:miter lim="800000"/>
            <a:headEnd/>
            <a:tailEnd/>
          </a:ln>
          <a:effectLst/>
        </p:spPr>
        <p:txBody>
          <a:bodyPr vert="horz" wrap="square" lIns="417817" tIns="208904" rIns="417817" bIns="208904" numCol="1" anchor="t" anchorCtr="0" compatLnSpc="1">
            <a:prstTxWarp prst="textNoShape">
              <a:avLst/>
            </a:prstTxWarp>
          </a:bodyPr>
          <a:lstStyle>
            <a:lvl1pPr>
              <a:defRPr sz="6982"/>
            </a:lvl1pPr>
          </a:lstStyle>
          <a:p>
            <a:endParaRPr lang="en-US"/>
          </a:p>
        </p:txBody>
      </p:sp>
      <p:sp>
        <p:nvSpPr>
          <p:cNvPr id="28678" name="Rectangle 6"/>
          <p:cNvSpPr>
            <a:spLocks noGrp="1" noChangeArrowheads="1"/>
          </p:cNvSpPr>
          <p:nvPr>
            <p:ph type="ftr" sz="quarter" idx="3"/>
          </p:nvPr>
        </p:nvSpPr>
        <p:spPr bwMode="auto">
          <a:xfrm>
            <a:off x="14996160" y="29977080"/>
            <a:ext cx="13898880" cy="2286000"/>
          </a:xfrm>
          <a:prstGeom prst="rect">
            <a:avLst/>
          </a:prstGeom>
          <a:noFill/>
          <a:ln w="9525">
            <a:noFill/>
            <a:miter lim="800000"/>
            <a:headEnd/>
            <a:tailEnd/>
          </a:ln>
          <a:effectLst/>
        </p:spPr>
        <p:txBody>
          <a:bodyPr vert="horz" wrap="square" lIns="417817" tIns="208904" rIns="417817" bIns="208904" numCol="1" anchor="t" anchorCtr="0" compatLnSpc="1">
            <a:prstTxWarp prst="textNoShape">
              <a:avLst/>
            </a:prstTxWarp>
          </a:bodyPr>
          <a:lstStyle>
            <a:lvl1pPr algn="ctr">
              <a:defRPr sz="6982"/>
            </a:lvl1pPr>
          </a:lstStyle>
          <a:p>
            <a:endParaRPr lang="en-US"/>
          </a:p>
        </p:txBody>
      </p:sp>
      <p:sp>
        <p:nvSpPr>
          <p:cNvPr id="28679" name="Rectangle 7"/>
          <p:cNvSpPr>
            <a:spLocks noGrp="1" noChangeArrowheads="1"/>
          </p:cNvSpPr>
          <p:nvPr>
            <p:ph type="sldNum" sz="quarter" idx="4"/>
          </p:nvPr>
        </p:nvSpPr>
        <p:spPr bwMode="auto">
          <a:xfrm>
            <a:off x="31455360" y="29977080"/>
            <a:ext cx="10241280" cy="2286000"/>
          </a:xfrm>
          <a:prstGeom prst="rect">
            <a:avLst/>
          </a:prstGeom>
          <a:noFill/>
          <a:ln w="9525">
            <a:noFill/>
            <a:miter lim="800000"/>
            <a:headEnd/>
            <a:tailEnd/>
          </a:ln>
          <a:effectLst/>
        </p:spPr>
        <p:txBody>
          <a:bodyPr vert="horz" wrap="square" lIns="417817" tIns="208904" rIns="417817" bIns="208904" numCol="1" anchor="t" anchorCtr="0" compatLnSpc="1">
            <a:prstTxWarp prst="textNoShape">
              <a:avLst/>
            </a:prstTxWarp>
          </a:bodyPr>
          <a:lstStyle>
            <a:lvl1pPr algn="r">
              <a:defRPr sz="6982"/>
            </a:lvl1pPr>
          </a:lstStyle>
          <a:p>
            <a:fld id="{746AC094-1967-4B4F-8417-E3228418C08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242" r:id="rId1"/>
    <p:sldLayoutId id="2147484243" r:id="rId2"/>
    <p:sldLayoutId id="2147484244" r:id="rId3"/>
    <p:sldLayoutId id="2147484245" r:id="rId4"/>
    <p:sldLayoutId id="2147484246" r:id="rId5"/>
    <p:sldLayoutId id="2147484247" r:id="rId6"/>
    <p:sldLayoutId id="2147484248" r:id="rId7"/>
    <p:sldLayoutId id="2147484249" r:id="rId8"/>
    <p:sldLayoutId id="2147484250" r:id="rId9"/>
    <p:sldLayoutId id="2147484251" r:id="rId10"/>
    <p:sldLayoutId id="2147484252" r:id="rId11"/>
  </p:sldLayoutIdLst>
  <p:transition/>
  <p:txStyles>
    <p:titleStyle>
      <a:lvl1pPr algn="l" rtl="0" eaLnBrk="1" fontAlgn="base" hangingPunct="1">
        <a:spcBef>
          <a:spcPct val="0"/>
        </a:spcBef>
        <a:spcAft>
          <a:spcPct val="0"/>
        </a:spcAft>
        <a:buClr>
          <a:schemeClr val="tx1"/>
        </a:buClr>
        <a:defRPr sz="15927">
          <a:solidFill>
            <a:schemeClr val="tx1"/>
          </a:solidFill>
          <a:latin typeface="+mj-lt"/>
          <a:ea typeface="+mj-ea"/>
          <a:cs typeface="+mj-cs"/>
        </a:defRPr>
      </a:lvl1pPr>
      <a:lvl2pPr algn="l" rtl="0" eaLnBrk="1" fontAlgn="base" hangingPunct="1">
        <a:spcBef>
          <a:spcPct val="0"/>
        </a:spcBef>
        <a:spcAft>
          <a:spcPct val="0"/>
        </a:spcAft>
        <a:buClr>
          <a:schemeClr val="tx1"/>
        </a:buClr>
        <a:defRPr sz="15927">
          <a:solidFill>
            <a:schemeClr val="tx1"/>
          </a:solidFill>
          <a:latin typeface="Arial" charset="0"/>
        </a:defRPr>
      </a:lvl2pPr>
      <a:lvl3pPr algn="l" rtl="0" eaLnBrk="1" fontAlgn="base" hangingPunct="1">
        <a:spcBef>
          <a:spcPct val="0"/>
        </a:spcBef>
        <a:spcAft>
          <a:spcPct val="0"/>
        </a:spcAft>
        <a:buClr>
          <a:schemeClr val="tx1"/>
        </a:buClr>
        <a:defRPr sz="15927">
          <a:solidFill>
            <a:schemeClr val="tx1"/>
          </a:solidFill>
          <a:latin typeface="Arial" charset="0"/>
        </a:defRPr>
      </a:lvl3pPr>
      <a:lvl4pPr algn="l" rtl="0" eaLnBrk="1" fontAlgn="base" hangingPunct="1">
        <a:spcBef>
          <a:spcPct val="0"/>
        </a:spcBef>
        <a:spcAft>
          <a:spcPct val="0"/>
        </a:spcAft>
        <a:buClr>
          <a:schemeClr val="tx1"/>
        </a:buClr>
        <a:defRPr sz="15927">
          <a:solidFill>
            <a:schemeClr val="tx1"/>
          </a:solidFill>
          <a:latin typeface="Arial" charset="0"/>
        </a:defRPr>
      </a:lvl4pPr>
      <a:lvl5pPr algn="l" rtl="0" eaLnBrk="1" fontAlgn="base" hangingPunct="1">
        <a:spcBef>
          <a:spcPct val="0"/>
        </a:spcBef>
        <a:spcAft>
          <a:spcPct val="0"/>
        </a:spcAft>
        <a:buClr>
          <a:schemeClr val="tx1"/>
        </a:buClr>
        <a:defRPr sz="15927">
          <a:solidFill>
            <a:schemeClr val="tx1"/>
          </a:solidFill>
          <a:latin typeface="Arial" charset="0"/>
        </a:defRPr>
      </a:lvl5pPr>
      <a:lvl6pPr marL="2278962" algn="l" rtl="0" eaLnBrk="1" fontAlgn="base" hangingPunct="1">
        <a:spcBef>
          <a:spcPct val="0"/>
        </a:spcBef>
        <a:spcAft>
          <a:spcPct val="0"/>
        </a:spcAft>
        <a:buClr>
          <a:schemeClr val="tx1"/>
        </a:buClr>
        <a:defRPr sz="15927">
          <a:solidFill>
            <a:schemeClr val="tx1"/>
          </a:solidFill>
          <a:latin typeface="Arial" charset="0"/>
        </a:defRPr>
      </a:lvl6pPr>
      <a:lvl7pPr marL="4557913" algn="l" rtl="0" eaLnBrk="1" fontAlgn="base" hangingPunct="1">
        <a:spcBef>
          <a:spcPct val="0"/>
        </a:spcBef>
        <a:spcAft>
          <a:spcPct val="0"/>
        </a:spcAft>
        <a:buClr>
          <a:schemeClr val="tx1"/>
        </a:buClr>
        <a:defRPr sz="15927">
          <a:solidFill>
            <a:schemeClr val="tx1"/>
          </a:solidFill>
          <a:latin typeface="Arial" charset="0"/>
        </a:defRPr>
      </a:lvl7pPr>
      <a:lvl8pPr marL="6836875" algn="l" rtl="0" eaLnBrk="1" fontAlgn="base" hangingPunct="1">
        <a:spcBef>
          <a:spcPct val="0"/>
        </a:spcBef>
        <a:spcAft>
          <a:spcPct val="0"/>
        </a:spcAft>
        <a:buClr>
          <a:schemeClr val="tx1"/>
        </a:buClr>
        <a:defRPr sz="15927">
          <a:solidFill>
            <a:schemeClr val="tx1"/>
          </a:solidFill>
          <a:latin typeface="Arial" charset="0"/>
        </a:defRPr>
      </a:lvl8pPr>
      <a:lvl9pPr marL="9115832" algn="l" rtl="0" eaLnBrk="1" fontAlgn="base" hangingPunct="1">
        <a:spcBef>
          <a:spcPct val="0"/>
        </a:spcBef>
        <a:spcAft>
          <a:spcPct val="0"/>
        </a:spcAft>
        <a:buClr>
          <a:schemeClr val="tx1"/>
        </a:buClr>
        <a:defRPr sz="15927">
          <a:solidFill>
            <a:schemeClr val="tx1"/>
          </a:solidFill>
          <a:latin typeface="Arial" charset="0"/>
        </a:defRPr>
      </a:lvl9pPr>
    </p:titleStyle>
    <p:bodyStyle>
      <a:lvl1pPr marL="1709219" indent="-1709219" algn="l" rtl="0" eaLnBrk="1" fontAlgn="base" hangingPunct="1">
        <a:spcBef>
          <a:spcPct val="20000"/>
        </a:spcBef>
        <a:spcAft>
          <a:spcPct val="0"/>
        </a:spcAft>
        <a:buClr>
          <a:schemeClr val="tx1"/>
        </a:buClr>
        <a:buChar char="•"/>
        <a:defRPr sz="12000">
          <a:solidFill>
            <a:schemeClr val="tx1"/>
          </a:solidFill>
          <a:latin typeface="+mn-lt"/>
          <a:ea typeface="+mn-ea"/>
          <a:cs typeface="+mn-cs"/>
        </a:defRPr>
      </a:lvl1pPr>
      <a:lvl2pPr marL="3703312" indent="-1424350" algn="l" rtl="0" eaLnBrk="1" fontAlgn="base" hangingPunct="1">
        <a:spcBef>
          <a:spcPct val="20000"/>
        </a:spcBef>
        <a:spcAft>
          <a:spcPct val="0"/>
        </a:spcAft>
        <a:buClr>
          <a:schemeClr val="tx1"/>
        </a:buClr>
        <a:buChar char="•"/>
        <a:defRPr sz="12000">
          <a:solidFill>
            <a:schemeClr val="tx1"/>
          </a:solidFill>
          <a:latin typeface="+mn-lt"/>
        </a:defRPr>
      </a:lvl2pPr>
      <a:lvl3pPr marL="5697400" indent="-1139476" algn="l" rtl="0" eaLnBrk="1" fontAlgn="base" hangingPunct="1">
        <a:spcBef>
          <a:spcPct val="20000"/>
        </a:spcBef>
        <a:spcAft>
          <a:spcPct val="0"/>
        </a:spcAft>
        <a:buClr>
          <a:schemeClr val="tx1"/>
        </a:buClr>
        <a:buChar char="•"/>
        <a:defRPr sz="12000">
          <a:solidFill>
            <a:schemeClr val="tx1"/>
          </a:solidFill>
          <a:latin typeface="+mn-lt"/>
        </a:defRPr>
      </a:lvl3pPr>
      <a:lvl4pPr marL="7976352" indent="-1139476" algn="l" rtl="0" eaLnBrk="1" fontAlgn="base" hangingPunct="1">
        <a:spcBef>
          <a:spcPct val="20000"/>
        </a:spcBef>
        <a:spcAft>
          <a:spcPct val="0"/>
        </a:spcAft>
        <a:buClr>
          <a:schemeClr val="tx1"/>
        </a:buClr>
        <a:buChar char="•"/>
        <a:defRPr sz="12000">
          <a:solidFill>
            <a:schemeClr val="tx1"/>
          </a:solidFill>
          <a:latin typeface="+mn-lt"/>
        </a:defRPr>
      </a:lvl4pPr>
      <a:lvl5pPr marL="10255313" indent="-1139476" algn="l" rtl="0" eaLnBrk="1" fontAlgn="base" hangingPunct="1">
        <a:spcBef>
          <a:spcPct val="20000"/>
        </a:spcBef>
        <a:spcAft>
          <a:spcPct val="0"/>
        </a:spcAft>
        <a:buClr>
          <a:schemeClr val="tx1"/>
        </a:buClr>
        <a:buChar char="•"/>
        <a:defRPr sz="12000">
          <a:solidFill>
            <a:schemeClr val="tx1"/>
          </a:solidFill>
          <a:latin typeface="+mn-lt"/>
        </a:defRPr>
      </a:lvl5pPr>
      <a:lvl6pPr marL="12534271" indent="-1139476" algn="l" rtl="0" eaLnBrk="1" fontAlgn="base" hangingPunct="1">
        <a:spcBef>
          <a:spcPct val="20000"/>
        </a:spcBef>
        <a:spcAft>
          <a:spcPct val="0"/>
        </a:spcAft>
        <a:buClr>
          <a:schemeClr val="tx1"/>
        </a:buClr>
        <a:buChar char="•"/>
        <a:defRPr sz="12000">
          <a:solidFill>
            <a:schemeClr val="tx1"/>
          </a:solidFill>
          <a:latin typeface="+mn-lt"/>
        </a:defRPr>
      </a:lvl6pPr>
      <a:lvl7pPr marL="14813227" indent="-1139476" algn="l" rtl="0" eaLnBrk="1" fontAlgn="base" hangingPunct="1">
        <a:spcBef>
          <a:spcPct val="20000"/>
        </a:spcBef>
        <a:spcAft>
          <a:spcPct val="0"/>
        </a:spcAft>
        <a:buClr>
          <a:schemeClr val="tx1"/>
        </a:buClr>
        <a:buChar char="•"/>
        <a:defRPr sz="12000">
          <a:solidFill>
            <a:schemeClr val="tx1"/>
          </a:solidFill>
          <a:latin typeface="+mn-lt"/>
        </a:defRPr>
      </a:lvl7pPr>
      <a:lvl8pPr marL="17092190" indent="-1139476" algn="l" rtl="0" eaLnBrk="1" fontAlgn="base" hangingPunct="1">
        <a:spcBef>
          <a:spcPct val="20000"/>
        </a:spcBef>
        <a:spcAft>
          <a:spcPct val="0"/>
        </a:spcAft>
        <a:buClr>
          <a:schemeClr val="tx1"/>
        </a:buClr>
        <a:buChar char="•"/>
        <a:defRPr sz="12000">
          <a:solidFill>
            <a:schemeClr val="tx1"/>
          </a:solidFill>
          <a:latin typeface="+mn-lt"/>
        </a:defRPr>
      </a:lvl8pPr>
      <a:lvl9pPr marL="19371151" indent="-1139476" algn="l" rtl="0" eaLnBrk="1" fontAlgn="base" hangingPunct="1">
        <a:spcBef>
          <a:spcPct val="20000"/>
        </a:spcBef>
        <a:spcAft>
          <a:spcPct val="0"/>
        </a:spcAft>
        <a:buClr>
          <a:schemeClr val="tx1"/>
        </a:buClr>
        <a:buChar char="•"/>
        <a:defRPr sz="12000">
          <a:solidFill>
            <a:schemeClr val="tx1"/>
          </a:solidFill>
          <a:latin typeface="+mn-lt"/>
        </a:defRPr>
      </a:lvl9pPr>
    </p:bodyStyle>
    <p:otherStyle>
      <a:defPPr>
        <a:defRPr lang="en-US"/>
      </a:defPPr>
      <a:lvl1pPr marL="0" algn="l" defTabSz="4557913" rtl="0" eaLnBrk="1" latinLnBrk="0" hangingPunct="1">
        <a:defRPr sz="8945" kern="1200">
          <a:solidFill>
            <a:schemeClr val="tx1"/>
          </a:solidFill>
          <a:latin typeface="+mn-lt"/>
          <a:ea typeface="+mn-ea"/>
          <a:cs typeface="+mn-cs"/>
        </a:defRPr>
      </a:lvl1pPr>
      <a:lvl2pPr marL="2278962" algn="l" defTabSz="4557913" rtl="0" eaLnBrk="1" latinLnBrk="0" hangingPunct="1">
        <a:defRPr sz="8945" kern="1200">
          <a:solidFill>
            <a:schemeClr val="tx1"/>
          </a:solidFill>
          <a:latin typeface="+mn-lt"/>
          <a:ea typeface="+mn-ea"/>
          <a:cs typeface="+mn-cs"/>
        </a:defRPr>
      </a:lvl2pPr>
      <a:lvl3pPr marL="4557913" algn="l" defTabSz="4557913" rtl="0" eaLnBrk="1" latinLnBrk="0" hangingPunct="1">
        <a:defRPr sz="8945" kern="1200">
          <a:solidFill>
            <a:schemeClr val="tx1"/>
          </a:solidFill>
          <a:latin typeface="+mn-lt"/>
          <a:ea typeface="+mn-ea"/>
          <a:cs typeface="+mn-cs"/>
        </a:defRPr>
      </a:lvl3pPr>
      <a:lvl4pPr marL="6836875" algn="l" defTabSz="4557913" rtl="0" eaLnBrk="1" latinLnBrk="0" hangingPunct="1">
        <a:defRPr sz="8945" kern="1200">
          <a:solidFill>
            <a:schemeClr val="tx1"/>
          </a:solidFill>
          <a:latin typeface="+mn-lt"/>
          <a:ea typeface="+mn-ea"/>
          <a:cs typeface="+mn-cs"/>
        </a:defRPr>
      </a:lvl4pPr>
      <a:lvl5pPr marL="9115832" algn="l" defTabSz="4557913" rtl="0" eaLnBrk="1" latinLnBrk="0" hangingPunct="1">
        <a:defRPr sz="8945" kern="1200">
          <a:solidFill>
            <a:schemeClr val="tx1"/>
          </a:solidFill>
          <a:latin typeface="+mn-lt"/>
          <a:ea typeface="+mn-ea"/>
          <a:cs typeface="+mn-cs"/>
        </a:defRPr>
      </a:lvl5pPr>
      <a:lvl6pPr marL="11394790" algn="l" defTabSz="4557913" rtl="0" eaLnBrk="1" latinLnBrk="0" hangingPunct="1">
        <a:defRPr sz="8945" kern="1200">
          <a:solidFill>
            <a:schemeClr val="tx1"/>
          </a:solidFill>
          <a:latin typeface="+mn-lt"/>
          <a:ea typeface="+mn-ea"/>
          <a:cs typeface="+mn-cs"/>
        </a:defRPr>
      </a:lvl6pPr>
      <a:lvl7pPr marL="13673752" algn="l" defTabSz="4557913" rtl="0" eaLnBrk="1" latinLnBrk="0" hangingPunct="1">
        <a:defRPr sz="8945" kern="1200">
          <a:solidFill>
            <a:schemeClr val="tx1"/>
          </a:solidFill>
          <a:latin typeface="+mn-lt"/>
          <a:ea typeface="+mn-ea"/>
          <a:cs typeface="+mn-cs"/>
        </a:defRPr>
      </a:lvl7pPr>
      <a:lvl8pPr marL="15952713" algn="l" defTabSz="4557913" rtl="0" eaLnBrk="1" latinLnBrk="0" hangingPunct="1">
        <a:defRPr sz="8945" kern="1200">
          <a:solidFill>
            <a:schemeClr val="tx1"/>
          </a:solidFill>
          <a:latin typeface="+mn-lt"/>
          <a:ea typeface="+mn-ea"/>
          <a:cs typeface="+mn-cs"/>
        </a:defRPr>
      </a:lvl8pPr>
      <a:lvl9pPr marL="18231665" algn="l" defTabSz="4557913" rtl="0" eaLnBrk="1" latinLnBrk="0" hangingPunct="1">
        <a:defRPr sz="894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8009" tIns="209004" rIns="418009" bIns="209004"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18009" tIns="209004" rIns="418009" bIns="20900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18009" tIns="209004" rIns="418009" bIns="209004" rtlCol="0" anchor="ctr"/>
          <a:lstStyle>
            <a:lvl1pPr algn="l">
              <a:defRPr sz="60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18009" tIns="209004" rIns="418009" bIns="209004" rtlCol="0" anchor="ctr"/>
          <a:lstStyle>
            <a:lvl1pPr algn="ctr">
              <a:defRPr sz="60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18009" tIns="209004" rIns="418009" bIns="209004" rtlCol="0" anchor="ctr"/>
          <a:lstStyle>
            <a:lvl1pPr algn="r">
              <a:defRPr sz="6000">
                <a:solidFill>
                  <a:schemeClr val="tx1">
                    <a:tint val="75000"/>
                  </a:schemeClr>
                </a:solidFill>
              </a:defRPr>
            </a:lvl1pPr>
          </a:lstStyle>
          <a:p>
            <a:pPr>
              <a:defRPr/>
            </a:pPr>
            <a:fld id="{1F404EA3-B6DF-4B11-B860-C8C57422B353}" type="slidenum">
              <a:rPr lang="en-US" smtClean="0"/>
              <a:pPr>
                <a:defRPr/>
              </a:pPr>
              <a:t>‹#›</a:t>
            </a:fld>
            <a:endParaRPr lang="en-US"/>
          </a:p>
        </p:txBody>
      </p:sp>
    </p:spTree>
    <p:extLst>
      <p:ext uri="{BB962C8B-B14F-4D97-AF65-F5344CB8AC3E}">
        <p14:creationId xmlns:p14="http://schemas.microsoft.com/office/powerpoint/2010/main" val="1086027460"/>
      </p:ext>
    </p:extLst>
  </p:cSld>
  <p:clrMap bg1="lt1" tx1="dk1" bg2="lt2" tx2="dk2" accent1="accent1" accent2="accent2" accent3="accent3" accent4="accent4" accent5="accent5" accent6="accent6" hlink="hlink" folHlink="folHlink"/>
  <p:sldLayoutIdLst>
    <p:sldLayoutId id="2147484458" r:id="rId1"/>
    <p:sldLayoutId id="2147484459" r:id="rId2"/>
    <p:sldLayoutId id="2147484460" r:id="rId3"/>
    <p:sldLayoutId id="2147484461" r:id="rId4"/>
    <p:sldLayoutId id="2147484462" r:id="rId5"/>
    <p:sldLayoutId id="2147484463" r:id="rId6"/>
    <p:sldLayoutId id="2147484464" r:id="rId7"/>
    <p:sldLayoutId id="2147484465" r:id="rId8"/>
    <p:sldLayoutId id="2147484466" r:id="rId9"/>
    <p:sldLayoutId id="2147484467" r:id="rId10"/>
    <p:sldLayoutId id="2147484468" r:id="rId11"/>
  </p:sldLayoutIdLst>
  <p:txStyles>
    <p:titleStyle>
      <a:lvl1pPr algn="ctr" defTabSz="4560058" rtl="0" eaLnBrk="1" latinLnBrk="0" hangingPunct="1">
        <a:spcBef>
          <a:spcPct val="0"/>
        </a:spcBef>
        <a:buNone/>
        <a:defRPr sz="21927" kern="1200">
          <a:solidFill>
            <a:schemeClr val="tx1"/>
          </a:solidFill>
          <a:latin typeface="+mj-lt"/>
          <a:ea typeface="+mj-ea"/>
          <a:cs typeface="+mj-cs"/>
        </a:defRPr>
      </a:lvl1pPr>
    </p:titleStyle>
    <p:bodyStyle>
      <a:lvl1pPr marL="1710022" indent="-1710022" algn="l" defTabSz="4560058" rtl="0" eaLnBrk="1" latinLnBrk="0" hangingPunct="1">
        <a:spcBef>
          <a:spcPct val="20000"/>
        </a:spcBef>
        <a:buFont typeface="Arial" panose="020B0604020202020204" pitchFamily="34" charset="0"/>
        <a:buChar char="•"/>
        <a:defRPr sz="15927" kern="1200">
          <a:solidFill>
            <a:schemeClr val="tx1"/>
          </a:solidFill>
          <a:latin typeface="+mn-lt"/>
          <a:ea typeface="+mn-ea"/>
          <a:cs typeface="+mn-cs"/>
        </a:defRPr>
      </a:lvl1pPr>
      <a:lvl2pPr marL="3705048" indent="-1425019" algn="l" defTabSz="4560058" rtl="0" eaLnBrk="1" latinLnBrk="0" hangingPunct="1">
        <a:spcBef>
          <a:spcPct val="20000"/>
        </a:spcBef>
        <a:buFont typeface="Arial" panose="020B0604020202020204" pitchFamily="34" charset="0"/>
        <a:buChar char="–"/>
        <a:defRPr sz="13964" kern="1200">
          <a:solidFill>
            <a:schemeClr val="tx1"/>
          </a:solidFill>
          <a:latin typeface="+mn-lt"/>
          <a:ea typeface="+mn-ea"/>
          <a:cs typeface="+mn-cs"/>
        </a:defRPr>
      </a:lvl2pPr>
      <a:lvl3pPr marL="5700072" indent="-1140014" algn="l" defTabSz="4560058" rtl="0" eaLnBrk="1" latinLnBrk="0" hangingPunct="1">
        <a:spcBef>
          <a:spcPct val="20000"/>
        </a:spcBef>
        <a:buFont typeface="Arial" panose="020B0604020202020204" pitchFamily="34" charset="0"/>
        <a:buChar char="•"/>
        <a:defRPr sz="12000" kern="1200">
          <a:solidFill>
            <a:schemeClr val="tx1"/>
          </a:solidFill>
          <a:latin typeface="+mn-lt"/>
          <a:ea typeface="+mn-ea"/>
          <a:cs typeface="+mn-cs"/>
        </a:defRPr>
      </a:lvl3pPr>
      <a:lvl4pPr marL="7980101" indent="-1140014" algn="l" defTabSz="4560058" rtl="0" eaLnBrk="1" latinLnBrk="0" hangingPunct="1">
        <a:spcBef>
          <a:spcPct val="20000"/>
        </a:spcBef>
        <a:buFont typeface="Arial" panose="020B0604020202020204" pitchFamily="34" charset="0"/>
        <a:buChar char="–"/>
        <a:defRPr sz="9927" kern="1200">
          <a:solidFill>
            <a:schemeClr val="tx1"/>
          </a:solidFill>
          <a:latin typeface="+mn-lt"/>
          <a:ea typeface="+mn-ea"/>
          <a:cs typeface="+mn-cs"/>
        </a:defRPr>
      </a:lvl4pPr>
      <a:lvl5pPr marL="10260130" indent="-1140014" algn="l" defTabSz="4560058" rtl="0" eaLnBrk="1" latinLnBrk="0" hangingPunct="1">
        <a:spcBef>
          <a:spcPct val="20000"/>
        </a:spcBef>
        <a:buFont typeface="Arial" panose="020B0604020202020204" pitchFamily="34" charset="0"/>
        <a:buChar char="»"/>
        <a:defRPr sz="9927" kern="1200">
          <a:solidFill>
            <a:schemeClr val="tx1"/>
          </a:solidFill>
          <a:latin typeface="+mn-lt"/>
          <a:ea typeface="+mn-ea"/>
          <a:cs typeface="+mn-cs"/>
        </a:defRPr>
      </a:lvl5pPr>
      <a:lvl6pPr marL="12540159" indent="-1140014" algn="l" defTabSz="4560058" rtl="0" eaLnBrk="1" latinLnBrk="0" hangingPunct="1">
        <a:spcBef>
          <a:spcPct val="20000"/>
        </a:spcBef>
        <a:buFont typeface="Arial" panose="020B0604020202020204" pitchFamily="34" charset="0"/>
        <a:buChar char="•"/>
        <a:defRPr sz="9927" kern="1200">
          <a:solidFill>
            <a:schemeClr val="tx1"/>
          </a:solidFill>
          <a:latin typeface="+mn-lt"/>
          <a:ea typeface="+mn-ea"/>
          <a:cs typeface="+mn-cs"/>
        </a:defRPr>
      </a:lvl6pPr>
      <a:lvl7pPr marL="14820190" indent="-1140014" algn="l" defTabSz="4560058" rtl="0" eaLnBrk="1" latinLnBrk="0" hangingPunct="1">
        <a:spcBef>
          <a:spcPct val="20000"/>
        </a:spcBef>
        <a:buFont typeface="Arial" panose="020B0604020202020204" pitchFamily="34" charset="0"/>
        <a:buChar char="•"/>
        <a:defRPr sz="9927" kern="1200">
          <a:solidFill>
            <a:schemeClr val="tx1"/>
          </a:solidFill>
          <a:latin typeface="+mn-lt"/>
          <a:ea typeface="+mn-ea"/>
          <a:cs typeface="+mn-cs"/>
        </a:defRPr>
      </a:lvl7pPr>
      <a:lvl8pPr marL="17100219" indent="-1140014" algn="l" defTabSz="4560058" rtl="0" eaLnBrk="1" latinLnBrk="0" hangingPunct="1">
        <a:spcBef>
          <a:spcPct val="20000"/>
        </a:spcBef>
        <a:buFont typeface="Arial" panose="020B0604020202020204" pitchFamily="34" charset="0"/>
        <a:buChar char="•"/>
        <a:defRPr sz="9927" kern="1200">
          <a:solidFill>
            <a:schemeClr val="tx1"/>
          </a:solidFill>
          <a:latin typeface="+mn-lt"/>
          <a:ea typeface="+mn-ea"/>
          <a:cs typeface="+mn-cs"/>
        </a:defRPr>
      </a:lvl8pPr>
      <a:lvl9pPr marL="19380248" indent="-1140014" algn="l" defTabSz="4560058" rtl="0" eaLnBrk="1" latinLnBrk="0" hangingPunct="1">
        <a:spcBef>
          <a:spcPct val="20000"/>
        </a:spcBef>
        <a:buFont typeface="Arial" panose="020B0604020202020204" pitchFamily="34" charset="0"/>
        <a:buChar char="•"/>
        <a:defRPr sz="9927" kern="1200">
          <a:solidFill>
            <a:schemeClr val="tx1"/>
          </a:solidFill>
          <a:latin typeface="+mn-lt"/>
          <a:ea typeface="+mn-ea"/>
          <a:cs typeface="+mn-cs"/>
        </a:defRPr>
      </a:lvl9pPr>
    </p:bodyStyle>
    <p:otherStyle>
      <a:defPPr>
        <a:defRPr lang="en-US"/>
      </a:defPPr>
      <a:lvl1pPr marL="0" algn="l" defTabSz="4560058" rtl="0" eaLnBrk="1" latinLnBrk="0" hangingPunct="1">
        <a:defRPr sz="8945" kern="1200">
          <a:solidFill>
            <a:schemeClr val="tx1"/>
          </a:solidFill>
          <a:latin typeface="+mn-lt"/>
          <a:ea typeface="+mn-ea"/>
          <a:cs typeface="+mn-cs"/>
        </a:defRPr>
      </a:lvl1pPr>
      <a:lvl2pPr marL="2280029" algn="l" defTabSz="4560058" rtl="0" eaLnBrk="1" latinLnBrk="0" hangingPunct="1">
        <a:defRPr sz="8945" kern="1200">
          <a:solidFill>
            <a:schemeClr val="tx1"/>
          </a:solidFill>
          <a:latin typeface="+mn-lt"/>
          <a:ea typeface="+mn-ea"/>
          <a:cs typeface="+mn-cs"/>
        </a:defRPr>
      </a:lvl2pPr>
      <a:lvl3pPr marL="4560058" algn="l" defTabSz="4560058" rtl="0" eaLnBrk="1" latinLnBrk="0" hangingPunct="1">
        <a:defRPr sz="8945" kern="1200">
          <a:solidFill>
            <a:schemeClr val="tx1"/>
          </a:solidFill>
          <a:latin typeface="+mn-lt"/>
          <a:ea typeface="+mn-ea"/>
          <a:cs typeface="+mn-cs"/>
        </a:defRPr>
      </a:lvl3pPr>
      <a:lvl4pPr marL="6840087" algn="l" defTabSz="4560058" rtl="0" eaLnBrk="1" latinLnBrk="0" hangingPunct="1">
        <a:defRPr sz="8945" kern="1200">
          <a:solidFill>
            <a:schemeClr val="tx1"/>
          </a:solidFill>
          <a:latin typeface="+mn-lt"/>
          <a:ea typeface="+mn-ea"/>
          <a:cs typeface="+mn-cs"/>
        </a:defRPr>
      </a:lvl4pPr>
      <a:lvl5pPr marL="9120116" algn="l" defTabSz="4560058" rtl="0" eaLnBrk="1" latinLnBrk="0" hangingPunct="1">
        <a:defRPr sz="8945" kern="1200">
          <a:solidFill>
            <a:schemeClr val="tx1"/>
          </a:solidFill>
          <a:latin typeface="+mn-lt"/>
          <a:ea typeface="+mn-ea"/>
          <a:cs typeface="+mn-cs"/>
        </a:defRPr>
      </a:lvl5pPr>
      <a:lvl6pPr marL="11400145" algn="l" defTabSz="4560058" rtl="0" eaLnBrk="1" latinLnBrk="0" hangingPunct="1">
        <a:defRPr sz="8945" kern="1200">
          <a:solidFill>
            <a:schemeClr val="tx1"/>
          </a:solidFill>
          <a:latin typeface="+mn-lt"/>
          <a:ea typeface="+mn-ea"/>
          <a:cs typeface="+mn-cs"/>
        </a:defRPr>
      </a:lvl6pPr>
      <a:lvl7pPr marL="13680174" algn="l" defTabSz="4560058" rtl="0" eaLnBrk="1" latinLnBrk="0" hangingPunct="1">
        <a:defRPr sz="8945" kern="1200">
          <a:solidFill>
            <a:schemeClr val="tx1"/>
          </a:solidFill>
          <a:latin typeface="+mn-lt"/>
          <a:ea typeface="+mn-ea"/>
          <a:cs typeface="+mn-cs"/>
        </a:defRPr>
      </a:lvl7pPr>
      <a:lvl8pPr marL="15960204" algn="l" defTabSz="4560058" rtl="0" eaLnBrk="1" latinLnBrk="0" hangingPunct="1">
        <a:defRPr sz="8945" kern="1200">
          <a:solidFill>
            <a:schemeClr val="tx1"/>
          </a:solidFill>
          <a:latin typeface="+mn-lt"/>
          <a:ea typeface="+mn-ea"/>
          <a:cs typeface="+mn-cs"/>
        </a:defRPr>
      </a:lvl8pPr>
      <a:lvl9pPr marL="18240233" algn="l" defTabSz="4560058" rtl="0" eaLnBrk="1" latinLnBrk="0" hangingPunct="1">
        <a:defRPr sz="894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177/0267323120912634" TargetMode="External"/><Relationship Id="rId2" Type="http://schemas.openxmlformats.org/officeDocument/2006/relationships/hyperlink" Target="https://doi.org/10.1080/1047840X.2014.940781" TargetMode="External"/><Relationship Id="rId1" Type="http://schemas.openxmlformats.org/officeDocument/2006/relationships/slideLayout" Target="../slideLayouts/slideLayout29.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doi.org/10.1145/3411764.3445092"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40000"/>
            <a:lumOff val="60000"/>
            <a:alpha val="61000"/>
          </a:schemeClr>
        </a:solidFill>
        <a:effectLst/>
      </p:bgPr>
    </p:bg>
    <p:spTree>
      <p:nvGrpSpPr>
        <p:cNvPr id="1" name=""/>
        <p:cNvGrpSpPr/>
        <p:nvPr/>
      </p:nvGrpSpPr>
      <p:grpSpPr>
        <a:xfrm>
          <a:off x="0" y="0"/>
          <a:ext cx="0" cy="0"/>
          <a:chOff x="0" y="0"/>
          <a:chExt cx="0" cy="0"/>
        </a:xfrm>
      </p:grpSpPr>
      <p:sp>
        <p:nvSpPr>
          <p:cNvPr id="34" name="Rounded Rectangle 33">
            <a:extLst>
              <a:ext uri="{FF2B5EF4-FFF2-40B4-BE49-F238E27FC236}">
                <a16:creationId xmlns:a16="http://schemas.microsoft.com/office/drawing/2014/main" id="{AEAC38AA-385B-170B-4E4F-E40B7E527AB9}"/>
              </a:ext>
            </a:extLst>
          </p:cNvPr>
          <p:cNvSpPr/>
          <p:nvPr/>
        </p:nvSpPr>
        <p:spPr>
          <a:xfrm>
            <a:off x="29490206" y="23334066"/>
            <a:ext cx="13410393" cy="4044225"/>
          </a:xfrm>
          <a:prstGeom prst="roundRect">
            <a:avLst/>
          </a:prstGeom>
          <a:solidFill>
            <a:schemeClr val="bg1">
              <a:alpha val="34379"/>
            </a:schemeClr>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E630A3C0-C3EE-29C1-D834-994332A44E9C}"/>
              </a:ext>
            </a:extLst>
          </p:cNvPr>
          <p:cNvSpPr/>
          <p:nvPr/>
        </p:nvSpPr>
        <p:spPr>
          <a:xfrm>
            <a:off x="29524331" y="15777801"/>
            <a:ext cx="13376269" cy="6943094"/>
          </a:xfrm>
          <a:prstGeom prst="roundRect">
            <a:avLst/>
          </a:prstGeom>
          <a:solidFill>
            <a:schemeClr val="bg1">
              <a:alpha val="34379"/>
            </a:schemeClr>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ounded Rectangle 31">
            <a:extLst>
              <a:ext uri="{FF2B5EF4-FFF2-40B4-BE49-F238E27FC236}">
                <a16:creationId xmlns:a16="http://schemas.microsoft.com/office/drawing/2014/main" id="{95889EE4-B47C-C45A-F47E-C13086C2E3C5}"/>
              </a:ext>
            </a:extLst>
          </p:cNvPr>
          <p:cNvSpPr/>
          <p:nvPr/>
        </p:nvSpPr>
        <p:spPr>
          <a:xfrm>
            <a:off x="29524330" y="6088423"/>
            <a:ext cx="13376269" cy="9053060"/>
          </a:xfrm>
          <a:prstGeom prst="roundRect">
            <a:avLst/>
          </a:prstGeom>
          <a:solidFill>
            <a:schemeClr val="bg1">
              <a:alpha val="34379"/>
            </a:schemeClr>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ounded Rectangle 30">
            <a:extLst>
              <a:ext uri="{FF2B5EF4-FFF2-40B4-BE49-F238E27FC236}">
                <a16:creationId xmlns:a16="http://schemas.microsoft.com/office/drawing/2014/main" id="{6B910C4A-AD5F-68E3-DCC8-37712F23288A}"/>
              </a:ext>
            </a:extLst>
          </p:cNvPr>
          <p:cNvSpPr/>
          <p:nvPr/>
        </p:nvSpPr>
        <p:spPr>
          <a:xfrm>
            <a:off x="14845193" y="13140809"/>
            <a:ext cx="13541285" cy="5426747"/>
          </a:xfrm>
          <a:prstGeom prst="roundRect">
            <a:avLst/>
          </a:prstGeom>
          <a:solidFill>
            <a:schemeClr val="bg1">
              <a:alpha val="34379"/>
            </a:schemeClr>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ounded Rectangle 27">
            <a:extLst>
              <a:ext uri="{FF2B5EF4-FFF2-40B4-BE49-F238E27FC236}">
                <a16:creationId xmlns:a16="http://schemas.microsoft.com/office/drawing/2014/main" id="{19F146F3-79BF-1B07-BAA7-592874CD3937}"/>
              </a:ext>
            </a:extLst>
          </p:cNvPr>
          <p:cNvSpPr/>
          <p:nvPr/>
        </p:nvSpPr>
        <p:spPr>
          <a:xfrm>
            <a:off x="732281" y="17885981"/>
            <a:ext cx="12729882" cy="13968301"/>
          </a:xfrm>
          <a:prstGeom prst="roundRect">
            <a:avLst/>
          </a:prstGeom>
          <a:solidFill>
            <a:schemeClr val="bg1">
              <a:alpha val="34379"/>
            </a:schemeClr>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ounded Rectangle 28">
            <a:extLst>
              <a:ext uri="{FF2B5EF4-FFF2-40B4-BE49-F238E27FC236}">
                <a16:creationId xmlns:a16="http://schemas.microsoft.com/office/drawing/2014/main" id="{1E0BD82A-F6F3-D60B-0A6D-323128077832}"/>
              </a:ext>
            </a:extLst>
          </p:cNvPr>
          <p:cNvSpPr/>
          <p:nvPr/>
        </p:nvSpPr>
        <p:spPr>
          <a:xfrm>
            <a:off x="14808393" y="6078987"/>
            <a:ext cx="13541285" cy="6408193"/>
          </a:xfrm>
          <a:prstGeom prst="roundRect">
            <a:avLst/>
          </a:prstGeom>
          <a:solidFill>
            <a:schemeClr val="bg1">
              <a:alpha val="33980"/>
            </a:schemeClr>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14" name="Rounded Rectangle 13">
            <a:extLst>
              <a:ext uri="{FF2B5EF4-FFF2-40B4-BE49-F238E27FC236}">
                <a16:creationId xmlns:a16="http://schemas.microsoft.com/office/drawing/2014/main" id="{C5537AD8-0A1F-C782-E414-AA6C89525DFB}"/>
              </a:ext>
            </a:extLst>
          </p:cNvPr>
          <p:cNvSpPr/>
          <p:nvPr/>
        </p:nvSpPr>
        <p:spPr>
          <a:xfrm>
            <a:off x="933971" y="6088607"/>
            <a:ext cx="12760095" cy="11208793"/>
          </a:xfrm>
          <a:prstGeom prst="roundRect">
            <a:avLst/>
          </a:prstGeom>
          <a:solidFill>
            <a:schemeClr val="bg1">
              <a:alpha val="34379"/>
            </a:schemeClr>
          </a:solidFill>
          <a:ln w="635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7D0339F1-1D0A-A7EE-2D3E-41E75232700E}"/>
              </a:ext>
            </a:extLst>
          </p:cNvPr>
          <p:cNvSpPr/>
          <p:nvPr/>
        </p:nvSpPr>
        <p:spPr>
          <a:xfrm>
            <a:off x="933971" y="645518"/>
            <a:ext cx="41966629" cy="4945606"/>
          </a:xfrm>
          <a:prstGeom prst="roundRect">
            <a:avLst/>
          </a:prstGeom>
          <a:solidFill>
            <a:schemeClr val="tx2">
              <a:lumMod val="60000"/>
              <a:lumOff val="40000"/>
              <a:alpha val="61907"/>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22" name="Text Box 7"/>
          <p:cNvSpPr txBox="1">
            <a:spLocks noChangeArrowheads="1"/>
          </p:cNvSpPr>
          <p:nvPr/>
        </p:nvSpPr>
        <p:spPr bwMode="auto">
          <a:xfrm>
            <a:off x="1571281" y="6422482"/>
            <a:ext cx="11961514" cy="10600935"/>
          </a:xfrm>
          <a:prstGeom prst="rect">
            <a:avLst/>
          </a:prstGeom>
          <a:noFill/>
          <a:ln w="9525">
            <a:noFill/>
            <a:miter lim="800000"/>
            <a:headEnd/>
            <a:tailEnd/>
          </a:ln>
        </p:spPr>
        <p:txBody>
          <a:bodyPr wrap="square" lIns="99156" tIns="49635" rIns="99156" bIns="49635" anchor="t">
            <a:spAutoFit/>
          </a:bodyPr>
          <a:lstStyle/>
          <a:p>
            <a:pPr>
              <a:spcBef>
                <a:spcPts val="0"/>
              </a:spcBef>
              <a:spcAft>
                <a:spcPts val="0"/>
              </a:spcAft>
            </a:pPr>
            <a:r>
              <a:rPr lang="en-US" sz="5236" b="1" dirty="0">
                <a:solidFill>
                  <a:schemeClr val="tx2">
                    <a:lumMod val="50000"/>
                  </a:schemeClr>
                </a:solidFill>
              </a:rPr>
              <a:t>Introduction</a:t>
            </a:r>
            <a:endParaRPr lang="en-US" sz="3709" b="1" dirty="0">
              <a:solidFill>
                <a:schemeClr val="tx2">
                  <a:lumMod val="50000"/>
                </a:schemeClr>
              </a:solidFill>
            </a:endParaRPr>
          </a:p>
          <a:p>
            <a:pPr marL="457200" lvl="0" indent="-457200">
              <a:buFont typeface="Arial" panose="020B0604020202020204" pitchFamily="34" charset="0"/>
              <a:buChar char="•"/>
            </a:pPr>
            <a:endParaRPr lang="en-US" sz="3400" dirty="0">
              <a:latin typeface="Arial" panose="020B0604020202020204" pitchFamily="34" charset="0"/>
              <a:cs typeface="Arial" panose="020B0604020202020204" pitchFamily="34" charset="0"/>
            </a:endParaRPr>
          </a:p>
          <a:p>
            <a:pPr marL="457200" indent="-457200">
              <a:spcBef>
                <a:spcPts val="0"/>
              </a:spcBef>
              <a:spcAft>
                <a:spcPts val="1200"/>
              </a:spcAft>
              <a:buFont typeface="Arial" panose="020B0604020202020204" pitchFamily="34" charset="0"/>
              <a:buChar char="•"/>
            </a:pPr>
            <a:r>
              <a:rPr lang="en-CA" sz="3400" dirty="0">
                <a:effectLst/>
                <a:latin typeface="Arial"/>
                <a:ea typeface="Calibri" panose="020F0502020204030204" pitchFamily="34" charset="0"/>
                <a:cs typeface="Arial"/>
              </a:rPr>
              <a:t>Content moderators screen </a:t>
            </a:r>
            <a:r>
              <a:rPr lang="en-CA" sz="3400" dirty="0">
                <a:latin typeface="Arial"/>
                <a:ea typeface="Calibri" panose="020F0502020204030204" pitchFamily="34" charset="0"/>
                <a:cs typeface="Arial"/>
              </a:rPr>
              <a:t>social </a:t>
            </a:r>
            <a:r>
              <a:rPr lang="en-CA" sz="3400" dirty="0">
                <a:effectLst/>
                <a:latin typeface="Arial"/>
                <a:ea typeface="Calibri" panose="020F0502020204030204" pitchFamily="34" charset="0"/>
                <a:cs typeface="Arial"/>
              </a:rPr>
              <a:t>media content that has been flagged as inappropriate </a:t>
            </a:r>
            <a:r>
              <a:rPr lang="en-CA" sz="3400" dirty="0">
                <a:latin typeface="Arial"/>
                <a:ea typeface="Calibri" panose="020F0502020204030204" pitchFamily="34" charset="0"/>
                <a:cs typeface="Arial"/>
              </a:rPr>
              <a:t>(Roberts, 2020). Repetitive</a:t>
            </a:r>
            <a:r>
              <a:rPr lang="en-CA" sz="3400" dirty="0">
                <a:effectLst/>
                <a:latin typeface="Arial"/>
                <a:ea typeface="Calibri" panose="020F0502020204030204" pitchFamily="34" charset="0"/>
                <a:cs typeface="Arial"/>
              </a:rPr>
              <a:t> exposure to explicit </a:t>
            </a:r>
            <a:r>
              <a:rPr lang="en-CA" sz="3400" dirty="0">
                <a:latin typeface="Arial"/>
                <a:ea typeface="Calibri" panose="020F0502020204030204" pitchFamily="34" charset="0"/>
                <a:cs typeface="Arial"/>
              </a:rPr>
              <a:t>material may increase </a:t>
            </a:r>
            <a:r>
              <a:rPr lang="en-CA" sz="3400" dirty="0">
                <a:effectLst/>
                <a:latin typeface="Arial"/>
                <a:ea typeface="Calibri" panose="020F0502020204030204" pitchFamily="34" charset="0"/>
                <a:cs typeface="Arial"/>
              </a:rPr>
              <a:t>moderators</a:t>
            </a:r>
            <a:r>
              <a:rPr lang="en-CA" sz="3400" dirty="0">
                <a:latin typeface="Arial"/>
                <a:ea typeface="Calibri" panose="020F0502020204030204" pitchFamily="34" charset="0"/>
                <a:cs typeface="Arial"/>
              </a:rPr>
              <a:t>' symptoms of</a:t>
            </a:r>
            <a:r>
              <a:rPr lang="en-CA" sz="3400" dirty="0">
                <a:effectLst/>
                <a:latin typeface="Arial"/>
                <a:ea typeface="Calibri" panose="020F0502020204030204" pitchFamily="34" charset="0"/>
                <a:cs typeface="Arial"/>
              </a:rPr>
              <a:t> psychopathology (e.g., depression or anxiety) and </a:t>
            </a:r>
            <a:r>
              <a:rPr lang="en-CA" sz="3400" dirty="0">
                <a:latin typeface="Arial"/>
                <a:ea typeface="Calibri" panose="020F0502020204030204" pitchFamily="34" charset="0"/>
                <a:cs typeface="Arial"/>
              </a:rPr>
              <a:t>decrease</a:t>
            </a:r>
            <a:r>
              <a:rPr lang="en-CA" sz="3400" dirty="0">
                <a:effectLst/>
                <a:latin typeface="Arial"/>
                <a:ea typeface="Calibri" panose="020F0502020204030204" pitchFamily="34" charset="0"/>
                <a:cs typeface="Arial"/>
              </a:rPr>
              <a:t> well-being (Steiger et al., 2021</a:t>
            </a:r>
            <a:r>
              <a:rPr lang="en-CA" sz="3400" dirty="0">
                <a:latin typeface="Arial"/>
                <a:ea typeface="Calibri" panose="020F0502020204030204" pitchFamily="34" charset="0"/>
                <a:cs typeface="Arial"/>
              </a:rPr>
              <a:t>).</a:t>
            </a:r>
            <a:endParaRPr lang="en-CA" sz="3400" dirty="0">
              <a:effectLst/>
              <a:latin typeface="Arial" panose="020B0604020202020204" pitchFamily="34" charset="0"/>
              <a:ea typeface="Calibri" panose="020F0502020204030204" pitchFamily="34" charset="0"/>
              <a:cs typeface="Arial" panose="020B0604020202020204" pitchFamily="34" charset="0"/>
            </a:endParaRPr>
          </a:p>
          <a:p>
            <a:pPr marL="457200" indent="-457200">
              <a:spcBef>
                <a:spcPts val="0"/>
              </a:spcBef>
              <a:spcAft>
                <a:spcPts val="1200"/>
              </a:spcAft>
              <a:buFont typeface="Arial" panose="020B0604020202020204" pitchFamily="34" charset="0"/>
              <a:buChar char="•"/>
            </a:pPr>
            <a:r>
              <a:rPr lang="en-CA" sz="3400" dirty="0">
                <a:effectLst/>
                <a:latin typeface="Arial"/>
                <a:ea typeface="Calibri" panose="020F0502020204030204" pitchFamily="34" charset="0"/>
                <a:cs typeface="Arial"/>
              </a:rPr>
              <a:t>Emotion regulation—how we modify our </a:t>
            </a:r>
            <a:r>
              <a:rPr lang="en-CA" sz="3400" dirty="0">
                <a:latin typeface="Arial"/>
                <a:ea typeface="Calibri" panose="020F0502020204030204" pitchFamily="34" charset="0"/>
                <a:cs typeface="Arial"/>
              </a:rPr>
              <a:t>experience or expression of emotions and the type of emotions experienced (Gross, 2015)—may predict mental health and well-being outcomes in this population. However, </a:t>
            </a:r>
            <a:r>
              <a:rPr lang="en-CA" sz="3400" dirty="0">
                <a:effectLst/>
                <a:latin typeface="Arial"/>
                <a:ea typeface="Calibri" panose="020F0502020204030204" pitchFamily="34" charset="0"/>
                <a:cs typeface="Arial"/>
              </a:rPr>
              <a:t>we know of no published research investigating emotion regulation in commercial content moderators.</a:t>
            </a:r>
            <a:r>
              <a:rPr lang="en-CA" sz="3400" b="1" dirty="0">
                <a:effectLst/>
                <a:latin typeface="Arial"/>
                <a:ea typeface="Calibri" panose="020F0502020204030204" pitchFamily="34" charset="0"/>
                <a:cs typeface="Arial"/>
              </a:rPr>
              <a:t> </a:t>
            </a:r>
            <a:endParaRPr lang="en-CA" sz="3400" b="1" dirty="0">
              <a:latin typeface="Arial"/>
              <a:ea typeface="Calibri" panose="020F0502020204030204" pitchFamily="34" charset="0"/>
              <a:cs typeface="Arial"/>
            </a:endParaRPr>
          </a:p>
          <a:p>
            <a:pPr marL="457200" marR="0" lvl="0" indent="-457200">
              <a:spcBef>
                <a:spcPts val="0"/>
              </a:spcBef>
              <a:spcAft>
                <a:spcPts val="1200"/>
              </a:spcAft>
              <a:buFont typeface="Arial" panose="020B0604020202020204" pitchFamily="34" charset="0"/>
              <a:buChar char="•"/>
            </a:pPr>
            <a:r>
              <a:rPr lang="en-CA" sz="3400" dirty="0">
                <a:effectLst/>
                <a:latin typeface="Arial" panose="020B0604020202020204" pitchFamily="34" charset="0"/>
                <a:ea typeface="Calibri" panose="020F0502020204030204" pitchFamily="34" charset="0"/>
                <a:cs typeface="Arial" panose="020B0604020202020204" pitchFamily="34" charset="0"/>
              </a:rPr>
              <a:t>Using an online self-report questionnaire methodology, we shall examine the associations between </a:t>
            </a:r>
            <a:r>
              <a:rPr lang="en-US" sz="3400" dirty="0">
                <a:effectLst/>
                <a:latin typeface="Arial" panose="020B0604020202020204" pitchFamily="34" charset="0"/>
                <a:ea typeface="Times New Roman" panose="02020603050405020304" pitchFamily="18" charset="0"/>
                <a:cs typeface="Arial" panose="020B0604020202020204" pitchFamily="34" charset="0"/>
              </a:rPr>
              <a:t>emotion regulation, emotion beliefs (controllability and usefulness), flexibility, perceived control, psychopathology (anxiety, depression, stress, burnout, and PTSD), and well-being in commercial content moderators.</a:t>
            </a:r>
            <a:endParaRPr lang="en-CA" sz="3400" dirty="0">
              <a:effectLst/>
              <a:latin typeface="Arial" panose="020B0604020202020204" pitchFamily="34" charset="0"/>
              <a:ea typeface="Calibri" panose="020F0502020204030204" pitchFamily="34" charset="0"/>
              <a:cs typeface="Arial" panose="020B0604020202020204" pitchFamily="34" charset="0"/>
            </a:endParaRPr>
          </a:p>
        </p:txBody>
      </p:sp>
      <p:sp>
        <p:nvSpPr>
          <p:cNvPr id="5123" name="Text Box 11"/>
          <p:cNvSpPr txBox="1">
            <a:spLocks noChangeArrowheads="1"/>
          </p:cNvSpPr>
          <p:nvPr/>
        </p:nvSpPr>
        <p:spPr bwMode="auto">
          <a:xfrm>
            <a:off x="15300688" y="6304231"/>
            <a:ext cx="12880247" cy="5805456"/>
          </a:xfrm>
          <a:prstGeom prst="rect">
            <a:avLst/>
          </a:prstGeom>
          <a:noFill/>
          <a:ln w="9525">
            <a:noFill/>
            <a:miter lim="800000"/>
            <a:headEnd/>
            <a:tailEnd/>
          </a:ln>
        </p:spPr>
        <p:txBody>
          <a:bodyPr wrap="square" lIns="99156" tIns="49635" rIns="99156" bIns="49635" anchor="t">
            <a:spAutoFit/>
          </a:bodyPr>
          <a:lstStyle/>
          <a:p>
            <a:r>
              <a:rPr lang="en-US" sz="5236" b="1" dirty="0">
                <a:solidFill>
                  <a:schemeClr val="tx2">
                    <a:lumMod val="50000"/>
                  </a:schemeClr>
                </a:solidFill>
              </a:rPr>
              <a:t>Participants and Design</a:t>
            </a:r>
          </a:p>
          <a:p>
            <a:pPr marL="457200" marR="0" lvl="0" indent="-457200">
              <a:lnSpc>
                <a:spcPct val="107000"/>
              </a:lnSpc>
              <a:spcBef>
                <a:spcPts val="0"/>
              </a:spcBef>
              <a:spcAft>
                <a:spcPts val="0"/>
              </a:spcAft>
              <a:buFont typeface="Arial"/>
              <a:buChar char="•"/>
            </a:pPr>
            <a:endParaRPr lang="en-CA" sz="3400" dirty="0">
              <a:effectLst/>
              <a:latin typeface="Arial" panose="020B0604020202020204" pitchFamily="34" charset="0"/>
              <a:ea typeface="Calibri" panose="020F0502020204030204" pitchFamily="34" charset="0"/>
              <a:cs typeface="Arial" panose="020B0604020202020204" pitchFamily="34" charset="0"/>
            </a:endParaRPr>
          </a:p>
          <a:p>
            <a:pPr marL="457200" marR="0" lvl="0" indent="-457200">
              <a:spcBef>
                <a:spcPts val="0"/>
              </a:spcBef>
              <a:spcAft>
                <a:spcPts val="1200"/>
              </a:spcAft>
              <a:buFont typeface="Arial"/>
              <a:buChar char="•"/>
            </a:pPr>
            <a:r>
              <a:rPr lang="en-CA" sz="3400" dirty="0">
                <a:effectLst/>
                <a:latin typeface="Arial" panose="020B0604020202020204" pitchFamily="34" charset="0"/>
                <a:ea typeface="Calibri" panose="020F0502020204030204" pitchFamily="34" charset="0"/>
                <a:cs typeface="Arial" panose="020B0604020202020204" pitchFamily="34" charset="0"/>
              </a:rPr>
              <a:t>Participants (</a:t>
            </a:r>
            <a:r>
              <a:rPr lang="en-CA" sz="3400" i="1" dirty="0">
                <a:effectLst/>
                <a:latin typeface="Arial" panose="020B0604020202020204" pitchFamily="34" charset="0"/>
                <a:ea typeface="Calibri" panose="020F0502020204030204" pitchFamily="34" charset="0"/>
                <a:cs typeface="Arial" panose="020B0604020202020204" pitchFamily="34" charset="0"/>
              </a:rPr>
              <a:t>N</a:t>
            </a:r>
            <a:r>
              <a:rPr lang="en-CA" sz="3400" dirty="0">
                <a:effectLst/>
                <a:latin typeface="Arial" panose="020B0604020202020204" pitchFamily="34" charset="0"/>
                <a:ea typeface="Calibri" panose="020F0502020204030204" pitchFamily="34" charset="0"/>
                <a:cs typeface="Arial" panose="020B0604020202020204" pitchFamily="34" charset="0"/>
              </a:rPr>
              <a:t> = 200, aged 18-55, living in the US or Canada and fluent in English) will be recruited via email from Rebuilding Thoughts, an emotional wellness service offering employees one-to-one and group therapy/coaching. Participants must have been employed as a content moderator for a minimum of three months. </a:t>
            </a:r>
          </a:p>
          <a:p>
            <a:pPr marL="457200" indent="-457200">
              <a:spcBef>
                <a:spcPts val="0"/>
              </a:spcBef>
              <a:spcAft>
                <a:spcPts val="1200"/>
              </a:spcAft>
              <a:buFont typeface="Arial"/>
              <a:buChar char="•"/>
            </a:pPr>
            <a:r>
              <a:rPr lang="en-CA" sz="3400" dirty="0">
                <a:solidFill>
                  <a:srgbClr val="000000"/>
                </a:solidFill>
                <a:effectLst/>
                <a:latin typeface="Arial"/>
                <a:ea typeface="Times New Roman" panose="02020603050405020304" pitchFamily="18" charset="0"/>
                <a:cs typeface="Arial"/>
              </a:rPr>
              <a:t>Participants will complete the self-report measures at </a:t>
            </a:r>
            <a:r>
              <a:rPr lang="en-CA" sz="3400" dirty="0">
                <a:solidFill>
                  <a:srgbClr val="000000"/>
                </a:solidFill>
                <a:latin typeface="Arial"/>
                <a:ea typeface="Times New Roman" panose="02020603050405020304" pitchFamily="18" charset="0"/>
                <a:cs typeface="Arial"/>
              </a:rPr>
              <a:t>time T1</a:t>
            </a:r>
            <a:r>
              <a:rPr lang="en-CA" sz="3400" dirty="0">
                <a:solidFill>
                  <a:srgbClr val="000000"/>
                </a:solidFill>
                <a:effectLst/>
                <a:latin typeface="Arial"/>
                <a:ea typeface="Times New Roman" panose="02020603050405020304" pitchFamily="18" charset="0"/>
                <a:cs typeface="Arial"/>
              </a:rPr>
              <a:t> and </a:t>
            </a:r>
            <a:r>
              <a:rPr lang="en-CA" sz="3400" dirty="0">
                <a:solidFill>
                  <a:srgbClr val="000000"/>
                </a:solidFill>
                <a:latin typeface="Arial"/>
                <a:ea typeface="Times New Roman" panose="02020603050405020304" pitchFamily="18" charset="0"/>
                <a:cs typeface="Arial"/>
              </a:rPr>
              <a:t>T2</a:t>
            </a:r>
            <a:r>
              <a:rPr lang="en-CA" sz="3400" dirty="0">
                <a:solidFill>
                  <a:srgbClr val="000000"/>
                </a:solidFill>
                <a:effectLst/>
                <a:latin typeface="Arial"/>
                <a:ea typeface="Times New Roman" panose="02020603050405020304" pitchFamily="18" charset="0"/>
                <a:cs typeface="Arial"/>
              </a:rPr>
              <a:t> </a:t>
            </a:r>
            <a:r>
              <a:rPr lang="en-CA" sz="3400" dirty="0">
                <a:solidFill>
                  <a:srgbClr val="000000"/>
                </a:solidFill>
                <a:latin typeface="Arial"/>
                <a:ea typeface="Times New Roman" panose="02020603050405020304" pitchFamily="18" charset="0"/>
                <a:cs typeface="Arial"/>
              </a:rPr>
              <a:t>(6 months later).</a:t>
            </a:r>
            <a:endParaRPr lang="en-CA" dirty="0">
              <a:effectLst/>
              <a:latin typeface="Arial" panose="020B0604020202020204" pitchFamily="34" charset="0"/>
              <a:ea typeface="Calibri" panose="020F0502020204030204" pitchFamily="34" charset="0"/>
              <a:cs typeface="Arial" panose="020B0604020202020204" pitchFamily="34" charset="0"/>
            </a:endParaRPr>
          </a:p>
        </p:txBody>
      </p:sp>
      <p:sp>
        <p:nvSpPr>
          <p:cNvPr id="5125" name="Text Box 14"/>
          <p:cNvSpPr txBox="1">
            <a:spLocks noChangeArrowheads="1"/>
          </p:cNvSpPr>
          <p:nvPr/>
        </p:nvSpPr>
        <p:spPr bwMode="auto">
          <a:xfrm>
            <a:off x="8729644" y="1064118"/>
            <a:ext cx="28988760" cy="4255223"/>
          </a:xfrm>
          <a:prstGeom prst="rect">
            <a:avLst/>
          </a:prstGeom>
          <a:noFill/>
          <a:ln w="9525">
            <a:noFill/>
            <a:miter lim="800000"/>
            <a:headEnd/>
            <a:tailEnd/>
          </a:ln>
        </p:spPr>
        <p:txBody>
          <a:bodyPr wrap="square" lIns="99156" tIns="49635" rIns="99156" bIns="49635">
            <a:spAutoFit/>
          </a:bodyPr>
          <a:lstStyle/>
          <a:p>
            <a:pPr algn="ctr"/>
            <a:r>
              <a:rPr lang="en-CA" sz="8000" b="1" dirty="0"/>
              <a:t>Emotion regulation, mental health, and well-being in commercial content moderators</a:t>
            </a:r>
          </a:p>
          <a:p>
            <a:pPr algn="ctr"/>
            <a:endParaRPr lang="en-CA" sz="5500" dirty="0"/>
          </a:p>
          <a:p>
            <a:pPr algn="ctr"/>
            <a:r>
              <a:rPr lang="en-CA" sz="5500" dirty="0"/>
              <a:t>Hayleigh Armstrong, Casey Hopper, and Catherine N. M. Ortner</a:t>
            </a:r>
          </a:p>
        </p:txBody>
      </p:sp>
      <p:sp>
        <p:nvSpPr>
          <p:cNvPr id="5128" name="Rectangle 42"/>
          <p:cNvSpPr>
            <a:spLocks noChangeArrowheads="1"/>
          </p:cNvSpPr>
          <p:nvPr/>
        </p:nvSpPr>
        <p:spPr bwMode="auto">
          <a:xfrm>
            <a:off x="2" y="-1815052"/>
            <a:ext cx="200515" cy="637521"/>
          </a:xfrm>
          <a:prstGeom prst="rect">
            <a:avLst/>
          </a:prstGeom>
          <a:noFill/>
          <a:ln w="9525">
            <a:noFill/>
            <a:miter lim="800000"/>
            <a:headEnd/>
            <a:tailEnd/>
          </a:ln>
        </p:spPr>
        <p:txBody>
          <a:bodyPr wrap="none" lIns="99256" tIns="49676" rIns="99256" bIns="49676" anchor="ctr">
            <a:spAutoFit/>
          </a:bodyPr>
          <a:lstStyle/>
          <a:p>
            <a:endParaRPr lang="en-CA" sz="3491"/>
          </a:p>
        </p:txBody>
      </p:sp>
      <p:sp>
        <p:nvSpPr>
          <p:cNvPr id="5129" name="Rectangle 44"/>
          <p:cNvSpPr>
            <a:spLocks noChangeArrowheads="1"/>
          </p:cNvSpPr>
          <p:nvPr/>
        </p:nvSpPr>
        <p:spPr bwMode="auto">
          <a:xfrm>
            <a:off x="2" y="-1815052"/>
            <a:ext cx="200515" cy="637521"/>
          </a:xfrm>
          <a:prstGeom prst="rect">
            <a:avLst/>
          </a:prstGeom>
          <a:noFill/>
          <a:ln w="9525">
            <a:noFill/>
            <a:miter lim="800000"/>
            <a:headEnd/>
            <a:tailEnd/>
          </a:ln>
        </p:spPr>
        <p:txBody>
          <a:bodyPr wrap="none" lIns="99256" tIns="49676" rIns="99256" bIns="49676" anchor="ctr">
            <a:spAutoFit/>
          </a:bodyPr>
          <a:lstStyle/>
          <a:p>
            <a:endParaRPr lang="en-CA" sz="3491"/>
          </a:p>
        </p:txBody>
      </p:sp>
      <p:sp>
        <p:nvSpPr>
          <p:cNvPr id="5131" name="Rectangle 58"/>
          <p:cNvSpPr>
            <a:spLocks noChangeArrowheads="1"/>
          </p:cNvSpPr>
          <p:nvPr/>
        </p:nvSpPr>
        <p:spPr bwMode="auto">
          <a:xfrm>
            <a:off x="2" y="-1815052"/>
            <a:ext cx="200515" cy="637521"/>
          </a:xfrm>
          <a:prstGeom prst="rect">
            <a:avLst/>
          </a:prstGeom>
          <a:noFill/>
          <a:ln w="9525">
            <a:noFill/>
            <a:miter lim="800000"/>
            <a:headEnd/>
            <a:tailEnd/>
          </a:ln>
        </p:spPr>
        <p:txBody>
          <a:bodyPr wrap="none" lIns="99256" tIns="49676" rIns="99256" bIns="49676" anchor="ctr">
            <a:spAutoFit/>
          </a:bodyPr>
          <a:lstStyle/>
          <a:p>
            <a:endParaRPr lang="en-CA" sz="3491"/>
          </a:p>
        </p:txBody>
      </p:sp>
      <p:sp>
        <p:nvSpPr>
          <p:cNvPr id="14370" name="Text Box 13"/>
          <p:cNvSpPr txBox="1">
            <a:spLocks noChangeArrowheads="1"/>
          </p:cNvSpPr>
          <p:nvPr/>
        </p:nvSpPr>
        <p:spPr bwMode="auto">
          <a:xfrm>
            <a:off x="30419336" y="6422482"/>
            <a:ext cx="11900583" cy="8384943"/>
          </a:xfrm>
          <a:prstGeom prst="rect">
            <a:avLst/>
          </a:prstGeom>
          <a:noFill/>
          <a:ln w="9525">
            <a:noFill/>
            <a:miter lim="800000"/>
            <a:headEnd/>
            <a:tailEnd/>
          </a:ln>
        </p:spPr>
        <p:txBody>
          <a:bodyPr wrap="square" lIns="99156" tIns="49635" rIns="99156" bIns="49635" anchor="t">
            <a:spAutoFit/>
          </a:bodyPr>
          <a:lstStyle/>
          <a:p>
            <a:pPr marL="664845" indent="-664845">
              <a:spcBef>
                <a:spcPts val="0"/>
              </a:spcBef>
              <a:defRPr/>
            </a:pPr>
            <a:r>
              <a:rPr lang="en-US" sz="5236" b="1" dirty="0">
                <a:solidFill>
                  <a:schemeClr val="tx2">
                    <a:lumMod val="50000"/>
                  </a:schemeClr>
                </a:solidFill>
              </a:rPr>
              <a:t>Conclusions</a:t>
            </a:r>
          </a:p>
          <a:p>
            <a:pPr marL="664845" indent="-664845">
              <a:spcBef>
                <a:spcPts val="0"/>
              </a:spcBef>
              <a:defRPr/>
            </a:pPr>
            <a:endParaRPr lang="en-US" sz="3400" dirty="0"/>
          </a:p>
          <a:p>
            <a:pPr marL="457200" marR="0" lvl="0" indent="-457200">
              <a:spcBef>
                <a:spcPts val="0"/>
              </a:spcBef>
              <a:spcAft>
                <a:spcPts val="1200"/>
              </a:spcAft>
              <a:buFont typeface="Arial"/>
              <a:buChar char="•"/>
            </a:pPr>
            <a:r>
              <a:rPr lang="en-CA" sz="3600" dirty="0">
                <a:effectLst/>
                <a:latin typeface="Arial" panose="020B0604020202020204" pitchFamily="34" charset="0"/>
                <a:ea typeface="Calibri" panose="020F0502020204030204" pitchFamily="34" charset="0"/>
                <a:cs typeface="Arial" panose="020B0604020202020204" pitchFamily="34" charset="0"/>
              </a:rPr>
              <a:t>Overall, the study will provide insight into the incidence of symptoms of psychopathology in commercial content moderators, as well as which emotion regulation strategies may be associated with better or worse mental health outcomes in content moderators. </a:t>
            </a:r>
          </a:p>
          <a:p>
            <a:pPr marL="457200" indent="-457200">
              <a:spcBef>
                <a:spcPts val="0"/>
              </a:spcBef>
              <a:spcAft>
                <a:spcPts val="1200"/>
              </a:spcAft>
              <a:buFont typeface="Arial"/>
              <a:buChar char="•"/>
            </a:pPr>
            <a:r>
              <a:rPr lang="en-CA" sz="3600" dirty="0">
                <a:effectLst/>
                <a:latin typeface="Arial"/>
                <a:ea typeface="Calibri" panose="020F0502020204030204" pitchFamily="34" charset="0"/>
                <a:cs typeface="Arial"/>
              </a:rPr>
              <a:t>This research is critical since there has been a lack of research focusing on mental health and well-being in content moderators, whose role is becoming increasingly important in our society</a:t>
            </a:r>
            <a:r>
              <a:rPr lang="en-CA" sz="3600" dirty="0">
                <a:latin typeface="Arial"/>
                <a:ea typeface="Calibri" panose="020F0502020204030204" pitchFamily="34" charset="0"/>
                <a:cs typeface="Arial"/>
              </a:rPr>
              <a:t>. </a:t>
            </a:r>
            <a:endParaRPr lang="en-CA" sz="3600" dirty="0">
              <a:latin typeface="Arial" panose="020B0604020202020204" pitchFamily="34" charset="0"/>
              <a:ea typeface="Calibri" panose="020F0502020204030204" pitchFamily="34" charset="0"/>
              <a:cs typeface="Arial" panose="020B0604020202020204" pitchFamily="34" charset="0"/>
            </a:endParaRPr>
          </a:p>
          <a:p>
            <a:pPr marL="457200" indent="-457200">
              <a:spcBef>
                <a:spcPts val="0"/>
              </a:spcBef>
              <a:spcAft>
                <a:spcPts val="1200"/>
              </a:spcAft>
              <a:buFont typeface="Arial"/>
              <a:buChar char="•"/>
            </a:pPr>
            <a:r>
              <a:rPr lang="en-CA" sz="3600" dirty="0">
                <a:effectLst/>
                <a:latin typeface="Arial"/>
                <a:ea typeface="Calibri" panose="020F0502020204030204" pitchFamily="34" charset="0"/>
                <a:cs typeface="Arial"/>
              </a:rPr>
              <a:t>Ultimately, </a:t>
            </a:r>
            <a:r>
              <a:rPr lang="en-CA" sz="3600" dirty="0">
                <a:latin typeface="Arial"/>
                <a:ea typeface="Calibri" panose="020F0502020204030204" pitchFamily="34" charset="0"/>
                <a:cs typeface="Arial"/>
              </a:rPr>
              <a:t>this</a:t>
            </a:r>
            <a:r>
              <a:rPr lang="en-CA" sz="3600" dirty="0">
                <a:effectLst/>
                <a:latin typeface="Arial"/>
                <a:ea typeface="Calibri" panose="020F0502020204030204" pitchFamily="34" charset="0"/>
                <a:cs typeface="Arial"/>
              </a:rPr>
              <a:t> study will lead to future research to design effective interventions to </a:t>
            </a:r>
            <a:r>
              <a:rPr lang="en-CA" sz="3600" dirty="0">
                <a:latin typeface="Arial"/>
                <a:ea typeface="Calibri" panose="020F0502020204030204" pitchFamily="34" charset="0"/>
                <a:cs typeface="Arial"/>
              </a:rPr>
              <a:t>promote</a:t>
            </a:r>
            <a:r>
              <a:rPr lang="en-CA" sz="3600" dirty="0">
                <a:effectLst/>
                <a:latin typeface="Arial"/>
                <a:ea typeface="Calibri" panose="020F0502020204030204" pitchFamily="34" charset="0"/>
                <a:cs typeface="Arial"/>
              </a:rPr>
              <a:t> well-being in this vulnerable group.</a:t>
            </a:r>
            <a:endParaRPr lang="en-US" sz="3600" dirty="0"/>
          </a:p>
        </p:txBody>
      </p:sp>
      <p:sp>
        <p:nvSpPr>
          <p:cNvPr id="5135" name="Rectangle 7"/>
          <p:cNvSpPr>
            <a:spLocks noChangeArrowheads="1"/>
          </p:cNvSpPr>
          <p:nvPr/>
        </p:nvSpPr>
        <p:spPr bwMode="auto">
          <a:xfrm>
            <a:off x="0" y="-1815085"/>
            <a:ext cx="200717" cy="637599"/>
          </a:xfrm>
          <a:prstGeom prst="rect">
            <a:avLst/>
          </a:prstGeom>
          <a:noFill/>
          <a:ln w="9525">
            <a:noFill/>
            <a:miter lim="800000"/>
            <a:headEnd/>
            <a:tailEnd/>
          </a:ln>
        </p:spPr>
        <p:txBody>
          <a:bodyPr wrap="none" lIns="99356" tIns="49715" rIns="99356" bIns="49715" anchor="ctr">
            <a:spAutoFit/>
          </a:bodyPr>
          <a:lstStyle/>
          <a:p>
            <a:endParaRPr lang="en-CA" sz="3491"/>
          </a:p>
        </p:txBody>
      </p:sp>
      <p:sp>
        <p:nvSpPr>
          <p:cNvPr id="5136" name="Rectangle 10"/>
          <p:cNvSpPr>
            <a:spLocks noChangeArrowheads="1"/>
          </p:cNvSpPr>
          <p:nvPr/>
        </p:nvSpPr>
        <p:spPr bwMode="auto">
          <a:xfrm>
            <a:off x="0" y="-1815085"/>
            <a:ext cx="200717" cy="637599"/>
          </a:xfrm>
          <a:prstGeom prst="rect">
            <a:avLst/>
          </a:prstGeom>
          <a:noFill/>
          <a:ln w="9525">
            <a:noFill/>
            <a:miter lim="800000"/>
            <a:headEnd/>
            <a:tailEnd/>
          </a:ln>
        </p:spPr>
        <p:txBody>
          <a:bodyPr wrap="none" lIns="99356" tIns="49715" rIns="99356" bIns="49715" anchor="ctr">
            <a:spAutoFit/>
          </a:bodyPr>
          <a:lstStyle/>
          <a:p>
            <a:endParaRPr lang="en-CA" sz="3491"/>
          </a:p>
        </p:txBody>
      </p:sp>
      <p:sp>
        <p:nvSpPr>
          <p:cNvPr id="5137" name="Rectangle 13"/>
          <p:cNvSpPr>
            <a:spLocks noChangeArrowheads="1"/>
          </p:cNvSpPr>
          <p:nvPr/>
        </p:nvSpPr>
        <p:spPr bwMode="auto">
          <a:xfrm>
            <a:off x="0" y="-1815085"/>
            <a:ext cx="200717" cy="637599"/>
          </a:xfrm>
          <a:prstGeom prst="rect">
            <a:avLst/>
          </a:prstGeom>
          <a:noFill/>
          <a:ln w="9525">
            <a:noFill/>
            <a:miter lim="800000"/>
            <a:headEnd/>
            <a:tailEnd/>
          </a:ln>
        </p:spPr>
        <p:txBody>
          <a:bodyPr wrap="none" lIns="99356" tIns="49715" rIns="99356" bIns="49715" anchor="ctr">
            <a:spAutoFit/>
          </a:bodyPr>
          <a:lstStyle/>
          <a:p>
            <a:endParaRPr lang="en-CA" sz="3491"/>
          </a:p>
        </p:txBody>
      </p:sp>
      <p:sp>
        <p:nvSpPr>
          <p:cNvPr id="5138" name="Rectangle 229"/>
          <p:cNvSpPr>
            <a:spLocks noChangeArrowheads="1"/>
          </p:cNvSpPr>
          <p:nvPr/>
        </p:nvSpPr>
        <p:spPr bwMode="auto">
          <a:xfrm>
            <a:off x="3" y="13804060"/>
            <a:ext cx="201321" cy="637842"/>
          </a:xfrm>
          <a:prstGeom prst="rect">
            <a:avLst/>
          </a:prstGeom>
          <a:noFill/>
          <a:ln w="9525">
            <a:noFill/>
            <a:miter lim="800000"/>
            <a:headEnd/>
            <a:tailEnd/>
          </a:ln>
        </p:spPr>
        <p:txBody>
          <a:bodyPr wrap="none" lIns="99655" tIns="49835" rIns="99655" bIns="49835" anchor="ctr">
            <a:spAutoFit/>
          </a:bodyPr>
          <a:lstStyle/>
          <a:p>
            <a:endParaRPr lang="en-CA" sz="3491"/>
          </a:p>
        </p:txBody>
      </p:sp>
      <p:sp>
        <p:nvSpPr>
          <p:cNvPr id="2" name="Rectangle 2"/>
          <p:cNvSpPr>
            <a:spLocks noChangeArrowheads="1"/>
          </p:cNvSpPr>
          <p:nvPr/>
        </p:nvSpPr>
        <p:spPr bwMode="auto">
          <a:xfrm>
            <a:off x="332513" y="-1246932"/>
            <a:ext cx="201472" cy="402964"/>
          </a:xfrm>
          <a:prstGeom prst="rect">
            <a:avLst/>
          </a:prstGeom>
          <a:noFill/>
          <a:ln w="9525">
            <a:noFill/>
            <a:miter lim="800000"/>
            <a:headEnd/>
            <a:tailEnd/>
          </a:ln>
          <a:effectLst/>
        </p:spPr>
        <p:txBody>
          <a:bodyPr vert="horz" wrap="none" lIns="99730" tIns="49864" rIns="99730" bIns="49864" numCol="1" anchor="ctr" anchorCtr="0" compatLnSpc="1">
            <a:prstTxWarp prst="textNoShape">
              <a:avLst/>
            </a:prstTxWarp>
            <a:spAutoFit/>
          </a:bodyPr>
          <a:lstStyle/>
          <a:p>
            <a:pPr defTabSz="997283"/>
            <a:endParaRPr lang="en-US" sz="1964" dirty="0">
              <a:latin typeface="Arial" pitchFamily="34" charset="0"/>
            </a:endParaRPr>
          </a:p>
        </p:txBody>
      </p:sp>
      <p:sp>
        <p:nvSpPr>
          <p:cNvPr id="11" name="Rectangle 10"/>
          <p:cNvSpPr/>
          <p:nvPr/>
        </p:nvSpPr>
        <p:spPr>
          <a:xfrm>
            <a:off x="30310369" y="16030005"/>
            <a:ext cx="11780070" cy="6438686"/>
          </a:xfrm>
          <a:prstGeom prst="rect">
            <a:avLst/>
          </a:prstGeom>
        </p:spPr>
        <p:txBody>
          <a:bodyPr wrap="square">
            <a:spAutoFit/>
          </a:bodyPr>
          <a:lstStyle/>
          <a:p>
            <a:pPr>
              <a:spcBef>
                <a:spcPct val="50000"/>
              </a:spcBef>
            </a:pPr>
            <a:r>
              <a:rPr lang="en-US" sz="4600" b="1" dirty="0">
                <a:solidFill>
                  <a:schemeClr val="tx2">
                    <a:lumMod val="50000"/>
                  </a:schemeClr>
                </a:solidFill>
                <a:latin typeface="Arial" panose="020B0604020202020204" pitchFamily="34" charset="0"/>
                <a:cs typeface="Arial" panose="020B0604020202020204" pitchFamily="34" charset="0"/>
              </a:rPr>
              <a:t>References</a:t>
            </a:r>
            <a:r>
              <a:rPr lang="en-US" sz="5240" b="1" dirty="0">
                <a:solidFill>
                  <a:schemeClr val="accent1">
                    <a:lumMod val="50000"/>
                  </a:schemeClr>
                </a:solidFill>
                <a:latin typeface="Arial" panose="020B0604020202020204" pitchFamily="34" charset="0"/>
                <a:cs typeface="Arial" panose="020B0604020202020204" pitchFamily="34" charset="0"/>
              </a:rPr>
              <a:t> </a:t>
            </a:r>
          </a:p>
          <a:p>
            <a:endParaRPr lang="en-CA" dirty="0"/>
          </a:p>
          <a:p>
            <a:pPr marL="457200" marR="0" indent="-457200">
              <a:spcBef>
                <a:spcPts val="0"/>
              </a:spcBef>
              <a:spcAft>
                <a:spcPts val="1200"/>
              </a:spcAft>
            </a:pPr>
            <a:r>
              <a:rPr lang="en-CA" sz="2800" dirty="0">
                <a:effectLst/>
                <a:latin typeface="Arial" panose="020B0604020202020204" pitchFamily="34" charset="0"/>
                <a:ea typeface="Calibri" panose="020F0502020204030204" pitchFamily="34" charset="0"/>
                <a:cs typeface="Arial" panose="020B0604020202020204" pitchFamily="34" charset="0"/>
              </a:rPr>
              <a:t>Gross, J. J. (2015). Emotion Regulation: Current Status and Future Prospects. </a:t>
            </a:r>
            <a:r>
              <a:rPr lang="en-CA" sz="2800" i="1" dirty="0">
                <a:effectLst/>
                <a:latin typeface="Arial" panose="020B0604020202020204" pitchFamily="34" charset="0"/>
                <a:ea typeface="Calibri" panose="020F0502020204030204" pitchFamily="34" charset="0"/>
                <a:cs typeface="Arial" panose="020B0604020202020204" pitchFamily="34" charset="0"/>
              </a:rPr>
              <a:t>Psychological Inquiry</a:t>
            </a:r>
            <a:r>
              <a:rPr lang="en-CA" sz="2800" dirty="0">
                <a:effectLst/>
                <a:latin typeface="Arial" panose="020B0604020202020204" pitchFamily="34" charset="0"/>
                <a:ea typeface="Calibri" panose="020F0502020204030204" pitchFamily="34" charset="0"/>
                <a:cs typeface="Arial" panose="020B0604020202020204" pitchFamily="34" charset="0"/>
              </a:rPr>
              <a:t>, </a:t>
            </a:r>
            <a:r>
              <a:rPr lang="en-CA" sz="2800" i="1" dirty="0">
                <a:effectLst/>
                <a:latin typeface="Arial" panose="020B0604020202020204" pitchFamily="34" charset="0"/>
                <a:ea typeface="Calibri" panose="020F0502020204030204" pitchFamily="34" charset="0"/>
                <a:cs typeface="Arial" panose="020B0604020202020204" pitchFamily="34" charset="0"/>
              </a:rPr>
              <a:t>26</a:t>
            </a:r>
            <a:r>
              <a:rPr lang="en-CA" sz="2800" dirty="0">
                <a:effectLst/>
                <a:latin typeface="Arial" panose="020B0604020202020204" pitchFamily="34" charset="0"/>
                <a:ea typeface="Calibri" panose="020F0502020204030204" pitchFamily="34" charset="0"/>
                <a:cs typeface="Arial" panose="020B0604020202020204" pitchFamily="34" charset="0"/>
              </a:rPr>
              <a:t>(1), 1–26. </a:t>
            </a:r>
            <a:r>
              <a:rPr lang="en-CA" sz="2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https://doi.org/10.1080/1047840X.2014.940781</a:t>
            </a:r>
            <a:endParaRPr lang="en-CA" sz="2800" dirty="0">
              <a:effectLst/>
              <a:latin typeface="Arial" panose="020B0604020202020204" pitchFamily="34" charset="0"/>
              <a:ea typeface="Calibri" panose="020F0502020204030204" pitchFamily="34" charset="0"/>
              <a:cs typeface="Arial" panose="020B0604020202020204" pitchFamily="34" charset="0"/>
            </a:endParaRPr>
          </a:p>
          <a:p>
            <a:pPr marL="457200" marR="0" indent="-457200">
              <a:spcBef>
                <a:spcPts val="0"/>
              </a:spcBef>
              <a:spcAft>
                <a:spcPts val="1200"/>
              </a:spcAft>
            </a:pPr>
            <a:r>
              <a:rPr lang="en-CA" sz="2800" dirty="0">
                <a:effectLst/>
                <a:latin typeface="Arial" panose="020B0604020202020204" pitchFamily="34" charset="0"/>
                <a:ea typeface="Calibri" panose="020F0502020204030204" pitchFamily="34" charset="0"/>
                <a:cs typeface="Arial" panose="020B0604020202020204" pitchFamily="34" charset="0"/>
              </a:rPr>
              <a:t>Roberts, T.S. (2020). </a:t>
            </a:r>
            <a:r>
              <a:rPr lang="en-CA" sz="2800" i="1" dirty="0">
                <a:effectLst/>
                <a:latin typeface="Arial" panose="020B0604020202020204" pitchFamily="34" charset="0"/>
                <a:ea typeface="Calibri" panose="020F0502020204030204" pitchFamily="34" charset="0"/>
                <a:cs typeface="Arial" panose="020B0604020202020204" pitchFamily="34" charset="0"/>
              </a:rPr>
              <a:t>Behind the Screen: Content Moderation in the Shadows of Social Media </a:t>
            </a:r>
            <a:r>
              <a:rPr lang="en-CA" sz="2800" dirty="0">
                <a:effectLst/>
                <a:latin typeface="Arial" panose="020B0604020202020204" pitchFamily="34" charset="0"/>
                <a:ea typeface="Calibri" panose="020F0502020204030204" pitchFamily="34" charset="0"/>
                <a:cs typeface="Arial" panose="020B0604020202020204" pitchFamily="34" charset="0"/>
              </a:rPr>
              <a:t>[eBook edition]</a:t>
            </a:r>
            <a:r>
              <a:rPr lang="en-CA" sz="2800" i="1" dirty="0">
                <a:effectLst/>
                <a:latin typeface="Arial" panose="020B0604020202020204" pitchFamily="34" charset="0"/>
                <a:ea typeface="Calibri" panose="020F0502020204030204" pitchFamily="34" charset="0"/>
                <a:cs typeface="Arial" panose="020B0604020202020204" pitchFamily="34" charset="0"/>
              </a:rPr>
              <a:t>.</a:t>
            </a:r>
            <a:r>
              <a:rPr lang="en-CA" sz="2800" dirty="0">
                <a:effectLst/>
                <a:latin typeface="Arial" panose="020B0604020202020204" pitchFamily="34" charset="0"/>
                <a:ea typeface="Calibri" panose="020F0502020204030204" pitchFamily="34" charset="0"/>
                <a:cs typeface="Arial" panose="020B0604020202020204" pitchFamily="34" charset="0"/>
              </a:rPr>
              <a:t> Yale University Press: New Haven.</a:t>
            </a:r>
            <a:r>
              <a:rPr lang="en-CA" sz="2800" dirty="0">
                <a:solidFill>
                  <a:srgbClr val="333333"/>
                </a:solidFill>
                <a:effectLst/>
                <a:latin typeface="Arial" panose="020B0604020202020204" pitchFamily="34" charset="0"/>
                <a:ea typeface="Calibri" panose="020F0502020204030204" pitchFamily="34" charset="0"/>
                <a:cs typeface="Arial" panose="020B0604020202020204" pitchFamily="34" charset="0"/>
              </a:rPr>
              <a:t> </a:t>
            </a:r>
            <a:r>
              <a:rPr lang="en-CA" sz="2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https://doi.org/10.1177/0267323120912634</a:t>
            </a:r>
            <a:endParaRPr lang="en-CA" sz="2800" dirty="0">
              <a:effectLst/>
              <a:latin typeface="Arial" panose="020B0604020202020204" pitchFamily="34" charset="0"/>
              <a:ea typeface="Calibri" panose="020F0502020204030204" pitchFamily="34" charset="0"/>
              <a:cs typeface="Arial" panose="020B0604020202020204" pitchFamily="34" charset="0"/>
            </a:endParaRPr>
          </a:p>
          <a:p>
            <a:pPr marL="457200" marR="0" indent="-457200">
              <a:spcBef>
                <a:spcPts val="0"/>
              </a:spcBef>
              <a:spcAft>
                <a:spcPts val="1200"/>
              </a:spcAft>
            </a:pPr>
            <a:r>
              <a:rPr lang="en-CA" sz="2800" dirty="0" err="1">
                <a:effectLst/>
                <a:latin typeface="Arial" panose="020B0604020202020204" pitchFamily="34" charset="0"/>
                <a:ea typeface="Calibri" panose="020F0502020204030204" pitchFamily="34" charset="0"/>
                <a:cs typeface="Arial" panose="020B0604020202020204" pitchFamily="34" charset="0"/>
              </a:rPr>
              <a:t>Steiger</a:t>
            </a:r>
            <a:r>
              <a:rPr lang="en-CA" sz="2800" dirty="0">
                <a:effectLst/>
                <a:latin typeface="Arial" panose="020B0604020202020204" pitchFamily="34" charset="0"/>
                <a:ea typeface="Calibri" panose="020F0502020204030204" pitchFamily="34" charset="0"/>
                <a:cs typeface="Arial" panose="020B0604020202020204" pitchFamily="34" charset="0"/>
              </a:rPr>
              <a:t>, M., et al. (2021). The psychological well-being of content moderators: The emotional labor of commercial moderation and avenues for improving support.</a:t>
            </a:r>
            <a:r>
              <a:rPr lang="en-CA" sz="2800" i="1" dirty="0">
                <a:effectLst/>
                <a:latin typeface="Arial" panose="020B0604020202020204" pitchFamily="34" charset="0"/>
                <a:ea typeface="Calibri" panose="020F0502020204030204" pitchFamily="34" charset="0"/>
                <a:cs typeface="Arial" panose="020B0604020202020204" pitchFamily="34" charset="0"/>
              </a:rPr>
              <a:t> Proceedings of the 2021 CHI Conference on Human Factors in Computing Systems</a:t>
            </a:r>
            <a:r>
              <a:rPr lang="en-CA" sz="2800" dirty="0">
                <a:effectLst/>
                <a:latin typeface="Arial" panose="020B0604020202020204" pitchFamily="34" charset="0"/>
                <a:ea typeface="Calibri" panose="020F0502020204030204" pitchFamily="34" charset="0"/>
                <a:cs typeface="Arial" panose="020B0604020202020204" pitchFamily="34" charset="0"/>
              </a:rPr>
              <a:t>, </a:t>
            </a:r>
            <a:r>
              <a:rPr lang="en-CA" sz="2800" i="1" dirty="0">
                <a:effectLst/>
                <a:latin typeface="Arial" panose="020B0604020202020204" pitchFamily="34" charset="0"/>
                <a:ea typeface="Calibri" panose="020F0502020204030204" pitchFamily="34" charset="0"/>
                <a:cs typeface="Arial" panose="020B0604020202020204" pitchFamily="34" charset="0"/>
              </a:rPr>
              <a:t>341</a:t>
            </a:r>
            <a:r>
              <a:rPr lang="en-CA" sz="2800" dirty="0">
                <a:effectLst/>
                <a:latin typeface="Arial" panose="020B0604020202020204" pitchFamily="34" charset="0"/>
                <a:ea typeface="Calibri" panose="020F0502020204030204" pitchFamily="34" charset="0"/>
                <a:cs typeface="Arial" panose="020B0604020202020204" pitchFamily="34" charset="0"/>
              </a:rPr>
              <a:t>,1-14. </a:t>
            </a:r>
            <a:r>
              <a:rPr lang="en-CA" sz="2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rPr>
              <a:t>https://doi.org/10.1145/3411764.3445092</a:t>
            </a:r>
            <a:endParaRPr lang="en-US" sz="3927" b="1" dirty="0">
              <a:latin typeface="Arial" panose="020B0604020202020204" pitchFamily="34" charset="0"/>
              <a:cs typeface="Arial" panose="020B0604020202020204" pitchFamily="34" charset="0"/>
            </a:endParaRPr>
          </a:p>
        </p:txBody>
      </p:sp>
      <p:sp>
        <p:nvSpPr>
          <p:cNvPr id="25" name="Rectangle 24"/>
          <p:cNvSpPr/>
          <p:nvPr/>
        </p:nvSpPr>
        <p:spPr>
          <a:xfrm>
            <a:off x="30180212" y="29423910"/>
            <a:ext cx="12893816" cy="629531"/>
          </a:xfrm>
          <a:prstGeom prst="rect">
            <a:avLst/>
          </a:prstGeom>
        </p:spPr>
        <p:txBody>
          <a:bodyPr wrap="square">
            <a:spAutoFit/>
          </a:bodyPr>
          <a:lstStyle/>
          <a:p>
            <a:r>
              <a:rPr lang="en-US" sz="3491" b="1" dirty="0"/>
              <a:t>				</a:t>
            </a:r>
            <a:endParaRPr lang="en-CA" sz="3818"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D96B099F-CE69-4E7D-9697-58545F9297BC}"/>
              </a:ext>
            </a:extLst>
          </p:cNvPr>
          <p:cNvSpPr/>
          <p:nvPr/>
        </p:nvSpPr>
        <p:spPr>
          <a:xfrm>
            <a:off x="15372689" y="13420232"/>
            <a:ext cx="12880247" cy="4715137"/>
          </a:xfrm>
          <a:prstGeom prst="rect">
            <a:avLst/>
          </a:prstGeom>
        </p:spPr>
        <p:txBody>
          <a:bodyPr wrap="square" lIns="91440" tIns="45720" rIns="91440" bIns="45720" anchor="t">
            <a:spAutoFit/>
          </a:bodyPr>
          <a:lstStyle/>
          <a:p>
            <a:pPr marL="664845" indent="-664845">
              <a:spcBef>
                <a:spcPts val="0"/>
              </a:spcBef>
              <a:defRPr/>
            </a:pPr>
            <a:r>
              <a:rPr lang="en-US" sz="5240" b="1" dirty="0">
                <a:solidFill>
                  <a:schemeClr val="tx2">
                    <a:lumMod val="50000"/>
                  </a:schemeClr>
                </a:solidFill>
              </a:rPr>
              <a:t>Expected Results</a:t>
            </a:r>
          </a:p>
          <a:p>
            <a:pPr>
              <a:spcBef>
                <a:spcPts val="0"/>
              </a:spcBef>
              <a:defRPr/>
            </a:pPr>
            <a:endParaRPr lang="en-US" sz="3400" dirty="0">
              <a:effectLst/>
              <a:latin typeface="Arial" panose="020B0604020202020204" pitchFamily="34" charset="0"/>
              <a:ea typeface="Times New Roman" panose="02020603050405020304" pitchFamily="18" charset="0"/>
              <a:cs typeface="Arial" panose="020B0604020202020204" pitchFamily="34" charset="0"/>
            </a:endParaRPr>
          </a:p>
          <a:p>
            <a:pPr marL="457200" indent="-457200">
              <a:spcBef>
                <a:spcPts val="0"/>
              </a:spcBef>
              <a:spcAft>
                <a:spcPts val="1200"/>
              </a:spcAft>
              <a:buFont typeface="Arial" panose="020B0604020202020204" pitchFamily="34" charset="0"/>
              <a:buChar char="•"/>
              <a:defRPr/>
            </a:pPr>
            <a:r>
              <a:rPr lang="en-US" sz="3400" dirty="0">
                <a:effectLst/>
                <a:latin typeface="Arial" panose="020B0604020202020204" pitchFamily="34" charset="0"/>
                <a:ea typeface="Times New Roman" panose="02020603050405020304" pitchFamily="18" charset="0"/>
                <a:cs typeface="Arial" panose="020B0604020202020204" pitchFamily="34" charset="0"/>
              </a:rPr>
              <a:t>We shall use regression to assess whether strategy use, emotion beliefs, and flexibility at T1 predict mental health and well-being at T2. </a:t>
            </a:r>
            <a:endParaRPr lang="en-CA" sz="3400" dirty="0">
              <a:latin typeface="Arial" panose="020B0604020202020204" pitchFamily="34" charset="0"/>
              <a:ea typeface="Calibri" panose="020F0502020204030204" pitchFamily="34" charset="0"/>
              <a:cs typeface="Arial" panose="020B0604020202020204" pitchFamily="34" charset="0"/>
            </a:endParaRPr>
          </a:p>
          <a:p>
            <a:pPr marL="457200" indent="-457200">
              <a:spcBef>
                <a:spcPts val="0"/>
              </a:spcBef>
              <a:spcAft>
                <a:spcPts val="1200"/>
              </a:spcAft>
              <a:buFont typeface="Arial" panose="020B0604020202020204" pitchFamily="34" charset="0"/>
              <a:buChar char="•"/>
              <a:defRPr/>
            </a:pPr>
            <a:r>
              <a:rPr lang="en-US" sz="3400" dirty="0">
                <a:effectLst/>
                <a:latin typeface="Arial" panose="020B0604020202020204" pitchFamily="34" charset="0"/>
                <a:ea typeface="Times New Roman" panose="02020603050405020304" pitchFamily="18" charset="0"/>
                <a:cs typeface="Arial" panose="020B0604020202020204" pitchFamily="34" charset="0"/>
              </a:rPr>
              <a:t>We expect that flexibility, personal control, and controllability and usefulness beliefs will predict emotion regulation strategy use, which will in turn predict well-being and psychopathology.</a:t>
            </a:r>
            <a:endParaRPr lang="en-CA" sz="3818" dirty="0">
              <a:latin typeface="Arial" panose="020B0604020202020204" pitchFamily="34" charset="0"/>
              <a:ea typeface="Calibri" panose="020F050202020403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id="{697A64D3-8C1D-4828-80EA-3B8DA5B02A7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62014" y="721560"/>
            <a:ext cx="8202958" cy="4255223"/>
          </a:xfrm>
          <a:prstGeom prst="rect">
            <a:avLst/>
          </a:prstGeom>
        </p:spPr>
      </p:pic>
      <p:sp>
        <p:nvSpPr>
          <p:cNvPr id="3" name="TextBox 2">
            <a:extLst>
              <a:ext uri="{FF2B5EF4-FFF2-40B4-BE49-F238E27FC236}">
                <a16:creationId xmlns:a16="http://schemas.microsoft.com/office/drawing/2014/main" id="{194CE00A-2E3F-A445-BCAB-D15E038B1EF9}"/>
              </a:ext>
            </a:extLst>
          </p:cNvPr>
          <p:cNvSpPr txBox="1"/>
          <p:nvPr/>
        </p:nvSpPr>
        <p:spPr>
          <a:xfrm>
            <a:off x="20328915" y="18928214"/>
            <a:ext cx="7317547" cy="461665"/>
          </a:xfrm>
          <a:prstGeom prst="rect">
            <a:avLst/>
          </a:prstGeom>
          <a:noFill/>
        </p:spPr>
        <p:txBody>
          <a:bodyPr wrap="square" rtlCol="0">
            <a:spAutoFit/>
          </a:bodyPr>
          <a:lstStyle/>
          <a:p>
            <a:endParaRPr lang="en-CA" sz="2400" dirty="0"/>
          </a:p>
        </p:txBody>
      </p:sp>
      <p:sp>
        <p:nvSpPr>
          <p:cNvPr id="6" name="TextBox 5">
            <a:extLst>
              <a:ext uri="{FF2B5EF4-FFF2-40B4-BE49-F238E27FC236}">
                <a16:creationId xmlns:a16="http://schemas.microsoft.com/office/drawing/2014/main" id="{0E95F0E7-A9C8-8445-89F6-CEF9E454C8A0}"/>
              </a:ext>
            </a:extLst>
          </p:cNvPr>
          <p:cNvSpPr txBox="1"/>
          <p:nvPr/>
        </p:nvSpPr>
        <p:spPr>
          <a:xfrm>
            <a:off x="18976099" y="49185509"/>
            <a:ext cx="6547072" cy="762000"/>
          </a:xfrm>
          <a:prstGeom prst="rect">
            <a:avLst/>
          </a:prstGeom>
          <a:noFill/>
        </p:spPr>
        <p:txBody>
          <a:bodyPr wrap="square" rtlCol="0">
            <a:spAutoFit/>
          </a:bodyPr>
          <a:lstStyle/>
          <a:p>
            <a:endParaRPr lang="en-US" dirty="0"/>
          </a:p>
        </p:txBody>
      </p:sp>
      <p:sp>
        <p:nvSpPr>
          <p:cNvPr id="30" name="Rectangle 29"/>
          <p:cNvSpPr/>
          <p:nvPr/>
        </p:nvSpPr>
        <p:spPr>
          <a:xfrm>
            <a:off x="30180212" y="23686807"/>
            <a:ext cx="11780071" cy="3016210"/>
          </a:xfrm>
          <a:prstGeom prst="rect">
            <a:avLst/>
          </a:prstGeom>
        </p:spPr>
        <p:txBody>
          <a:bodyPr wrap="square">
            <a:spAutoFit/>
          </a:bodyPr>
          <a:lstStyle/>
          <a:p>
            <a:pPr>
              <a:spcBef>
                <a:spcPct val="50000"/>
              </a:spcBef>
            </a:pPr>
            <a:r>
              <a:rPr lang="en-US" sz="4600" b="1" dirty="0">
                <a:solidFill>
                  <a:schemeClr val="tx2">
                    <a:lumMod val="50000"/>
                  </a:schemeClr>
                </a:solidFill>
                <a:latin typeface="Arial" panose="020B0604020202020204" pitchFamily="34" charset="0"/>
                <a:cs typeface="Arial" panose="020B0604020202020204" pitchFamily="34" charset="0"/>
              </a:rPr>
              <a:t>Acknowledgements</a:t>
            </a:r>
            <a:endParaRPr lang="en-US" sz="4600" b="1" dirty="0">
              <a:solidFill>
                <a:schemeClr val="tx2">
                  <a:lumMod val="50000"/>
                </a:schemeClr>
              </a:solidFill>
            </a:endParaRPr>
          </a:p>
          <a:p>
            <a:pPr>
              <a:spcBef>
                <a:spcPct val="50000"/>
              </a:spcBef>
            </a:pPr>
            <a:r>
              <a:rPr lang="en-CA" dirty="0">
                <a:effectLst/>
                <a:latin typeface="Arial" panose="020B0604020202020204" pitchFamily="34" charset="0"/>
                <a:ea typeface="Calibri" panose="020F0502020204030204" pitchFamily="34" charset="0"/>
                <a:cs typeface="Arial" panose="020B0604020202020204" pitchFamily="34" charset="0"/>
              </a:rPr>
              <a:t>The authors would like to thank Nadia Brown, Managing Partner of Rebuilding Thoughts, for her collaboration on this project (providing access to participants and funding for participant compensation).</a:t>
            </a:r>
            <a:endParaRPr lang="en-US" sz="3400" b="1" dirty="0">
              <a:solidFill>
                <a:schemeClr val="tx2">
                  <a:lumMod val="75000"/>
                </a:schemeClr>
              </a:solidFill>
              <a:highlight>
                <a:srgbClr val="FFFF00"/>
              </a:highlight>
            </a:endParaRPr>
          </a:p>
        </p:txBody>
      </p:sp>
      <p:sp>
        <p:nvSpPr>
          <p:cNvPr id="13" name="TextBox 12"/>
          <p:cNvSpPr txBox="1"/>
          <p:nvPr/>
        </p:nvSpPr>
        <p:spPr>
          <a:xfrm>
            <a:off x="2556287" y="4407293"/>
            <a:ext cx="5814412" cy="738664"/>
          </a:xfrm>
          <a:prstGeom prst="rect">
            <a:avLst/>
          </a:prstGeom>
          <a:noFill/>
        </p:spPr>
        <p:txBody>
          <a:bodyPr wrap="none" rtlCol="0">
            <a:spAutoFit/>
          </a:bodyPr>
          <a:lstStyle/>
          <a:p>
            <a:r>
              <a:rPr lang="en-US" sz="4200" dirty="0">
                <a:latin typeface="Arial" panose="020B0604020202020204" pitchFamily="34" charset="0"/>
                <a:cs typeface="Arial" panose="020B0604020202020204" pitchFamily="34" charset="0"/>
              </a:rPr>
              <a:t>Kamloops, BC, Canada</a:t>
            </a:r>
          </a:p>
        </p:txBody>
      </p:sp>
      <p:graphicFrame>
        <p:nvGraphicFramePr>
          <p:cNvPr id="4" name="Table 14">
            <a:extLst>
              <a:ext uri="{FF2B5EF4-FFF2-40B4-BE49-F238E27FC236}">
                <a16:creationId xmlns:a16="http://schemas.microsoft.com/office/drawing/2014/main" id="{47168384-6BE1-4710-C0E7-BEBA29A798B0}"/>
              </a:ext>
            </a:extLst>
          </p:cNvPr>
          <p:cNvGraphicFramePr>
            <a:graphicFrameLocks noGrp="1"/>
          </p:cNvGraphicFramePr>
          <p:nvPr>
            <p:extLst>
              <p:ext uri="{D42A27DB-BD31-4B8C-83A1-F6EECF244321}">
                <p14:modId xmlns:p14="http://schemas.microsoft.com/office/powerpoint/2010/main" val="865584271"/>
              </p:ext>
            </p:extLst>
          </p:nvPr>
        </p:nvGraphicFramePr>
        <p:xfrm>
          <a:off x="14919523" y="21234655"/>
          <a:ext cx="13700417" cy="10008482"/>
        </p:xfrm>
        <a:graphic>
          <a:graphicData uri="http://schemas.openxmlformats.org/drawingml/2006/table">
            <a:tbl>
              <a:tblPr firstRow="1" bandRow="1">
                <a:tableStyleId>{5940675A-B579-460E-94D1-54222C63F5DA}</a:tableStyleId>
              </a:tblPr>
              <a:tblGrid>
                <a:gridCol w="2727617">
                  <a:extLst>
                    <a:ext uri="{9D8B030D-6E8A-4147-A177-3AD203B41FA5}">
                      <a16:colId xmlns:a16="http://schemas.microsoft.com/office/drawing/2014/main" val="1815936537"/>
                    </a:ext>
                  </a:extLst>
                </a:gridCol>
                <a:gridCol w="2743200">
                  <a:extLst>
                    <a:ext uri="{9D8B030D-6E8A-4147-A177-3AD203B41FA5}">
                      <a16:colId xmlns:a16="http://schemas.microsoft.com/office/drawing/2014/main" val="2437741413"/>
                    </a:ext>
                  </a:extLst>
                </a:gridCol>
                <a:gridCol w="2743200">
                  <a:extLst>
                    <a:ext uri="{9D8B030D-6E8A-4147-A177-3AD203B41FA5}">
                      <a16:colId xmlns:a16="http://schemas.microsoft.com/office/drawing/2014/main" val="2593425552"/>
                    </a:ext>
                  </a:extLst>
                </a:gridCol>
                <a:gridCol w="2743200">
                  <a:extLst>
                    <a:ext uri="{9D8B030D-6E8A-4147-A177-3AD203B41FA5}">
                      <a16:colId xmlns:a16="http://schemas.microsoft.com/office/drawing/2014/main" val="1758069901"/>
                    </a:ext>
                  </a:extLst>
                </a:gridCol>
                <a:gridCol w="2743200">
                  <a:extLst>
                    <a:ext uri="{9D8B030D-6E8A-4147-A177-3AD203B41FA5}">
                      <a16:colId xmlns:a16="http://schemas.microsoft.com/office/drawing/2014/main" val="618084111"/>
                    </a:ext>
                  </a:extLst>
                </a:gridCol>
              </a:tblGrid>
              <a:tr h="1859625">
                <a:tc>
                  <a:txBody>
                    <a:bodyPr/>
                    <a:lstStyle/>
                    <a:p>
                      <a:pPr algn="ctr"/>
                      <a:endParaRPr lang="en-CA" sz="3600" dirty="0">
                        <a:latin typeface="Arial" panose="020B0604020202020204" pitchFamily="34" charset="0"/>
                        <a:cs typeface="Arial" panose="020B0604020202020204" pitchFamily="34" charset="0"/>
                      </a:endParaRPr>
                    </a:p>
                  </a:txBody>
                  <a:tcPr anchor="ctr"/>
                </a:tc>
                <a:tc>
                  <a:txBody>
                    <a:bodyPr/>
                    <a:lstStyle/>
                    <a:p>
                      <a:pPr algn="ctr"/>
                      <a:r>
                        <a:rPr lang="en-CA" sz="3600" dirty="0">
                          <a:latin typeface="Arial" panose="020B0604020202020204" pitchFamily="34" charset="0"/>
                          <a:cs typeface="Arial" panose="020B0604020202020204" pitchFamily="34" charset="0"/>
                        </a:rPr>
                        <a:t>Emotion beliefs</a:t>
                      </a:r>
                    </a:p>
                  </a:txBody>
                  <a:tcPr anchor="ctr"/>
                </a:tc>
                <a:tc>
                  <a:txBody>
                    <a:bodyPr/>
                    <a:lstStyle/>
                    <a:p>
                      <a:pPr algn="ctr"/>
                      <a:r>
                        <a:rPr lang="en-CA" sz="3600" dirty="0">
                          <a:latin typeface="Arial" panose="020B0604020202020204" pitchFamily="34" charset="0"/>
                          <a:cs typeface="Arial" panose="020B0604020202020204" pitchFamily="34" charset="0"/>
                        </a:rPr>
                        <a:t>Anxiety, depression and PTSD</a:t>
                      </a:r>
                    </a:p>
                  </a:txBody>
                  <a:tcPr anchor="ctr"/>
                </a:tc>
                <a:tc>
                  <a:txBody>
                    <a:bodyPr/>
                    <a:lstStyle/>
                    <a:p>
                      <a:pPr marL="0" marR="0" lvl="0" indent="0" algn="ctr" defTabSz="4560058" rtl="0" eaLnBrk="1" fontAlgn="auto" latinLnBrk="0" hangingPunct="1">
                        <a:lnSpc>
                          <a:spcPct val="100000"/>
                        </a:lnSpc>
                        <a:spcBef>
                          <a:spcPts val="0"/>
                        </a:spcBef>
                        <a:spcAft>
                          <a:spcPts val="0"/>
                        </a:spcAft>
                        <a:buClrTx/>
                        <a:buSzTx/>
                        <a:buFontTx/>
                        <a:buNone/>
                        <a:tabLst/>
                        <a:defRPr/>
                      </a:pPr>
                      <a:r>
                        <a:rPr lang="en-CA" sz="3600" dirty="0">
                          <a:latin typeface="Arial" panose="020B0604020202020204" pitchFamily="34" charset="0"/>
                          <a:cs typeface="Arial" panose="020B0604020202020204" pitchFamily="34" charset="0"/>
                        </a:rPr>
                        <a:t> Well-being</a:t>
                      </a:r>
                    </a:p>
                    <a:p>
                      <a:pPr algn="ctr"/>
                      <a:endParaRPr lang="en-CA" sz="3600" dirty="0">
                        <a:latin typeface="Arial" panose="020B0604020202020204" pitchFamily="34" charset="0"/>
                        <a:cs typeface="Arial" panose="020B0604020202020204" pitchFamily="34" charset="0"/>
                      </a:endParaRPr>
                    </a:p>
                  </a:txBody>
                  <a:tcPr anchor="ctr"/>
                </a:tc>
                <a:tc>
                  <a:txBody>
                    <a:bodyPr/>
                    <a:lstStyle/>
                    <a:p>
                      <a:pPr marL="0" marR="0" lvl="0" indent="0" algn="ctr" defTabSz="4560058" rtl="0" eaLnBrk="1" fontAlgn="auto" latinLnBrk="0" hangingPunct="1">
                        <a:lnSpc>
                          <a:spcPct val="100000"/>
                        </a:lnSpc>
                        <a:spcBef>
                          <a:spcPts val="0"/>
                        </a:spcBef>
                        <a:spcAft>
                          <a:spcPts val="0"/>
                        </a:spcAft>
                        <a:buClrTx/>
                        <a:buSzTx/>
                        <a:buFontTx/>
                        <a:buNone/>
                        <a:tabLst/>
                        <a:defRPr/>
                      </a:pPr>
                      <a:r>
                        <a:rPr lang="en-CA" sz="3600" dirty="0">
                          <a:latin typeface="Arial" panose="020B0604020202020204" pitchFamily="34" charset="0"/>
                          <a:cs typeface="Arial" panose="020B0604020202020204" pitchFamily="34" charset="0"/>
                        </a:rPr>
                        <a:t>Burnout </a:t>
                      </a:r>
                    </a:p>
                    <a:p>
                      <a:pPr algn="ctr"/>
                      <a:endParaRPr lang="en-CA" sz="36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73514004"/>
                  </a:ext>
                </a:extLst>
              </a:tr>
              <a:tr h="2715768">
                <a:tc>
                  <a:txBody>
                    <a:bodyPr/>
                    <a:lstStyle/>
                    <a:p>
                      <a:r>
                        <a:rPr lang="en-CA" sz="3600" dirty="0">
                          <a:latin typeface="Arial" panose="020B0604020202020204" pitchFamily="34" charset="0"/>
                          <a:cs typeface="Arial" panose="020B0604020202020204" pitchFamily="34" charset="0"/>
                        </a:rPr>
                        <a:t>Reappraisal</a:t>
                      </a:r>
                    </a:p>
                  </a:txBody>
                  <a:tcPr anchor="ctr"/>
                </a:tc>
                <a:tc>
                  <a:txBody>
                    <a:bodyPr/>
                    <a:lstStyle/>
                    <a:p>
                      <a:endParaRPr lang="en-CA" sz="3600" dirty="0">
                        <a:latin typeface="Arial" panose="020B0604020202020204" pitchFamily="34" charset="0"/>
                        <a:cs typeface="Arial" panose="020B0604020202020204" pitchFamily="34" charset="0"/>
                      </a:endParaRPr>
                    </a:p>
                  </a:txBody>
                  <a:tcPr>
                    <a:solidFill>
                      <a:srgbClr val="00CC00"/>
                    </a:solidFill>
                  </a:tcPr>
                </a:tc>
                <a:tc>
                  <a:txBody>
                    <a:bodyPr/>
                    <a:lstStyle/>
                    <a:p>
                      <a:endParaRPr lang="en-CA" sz="3600" dirty="0">
                        <a:latin typeface="Arial" panose="020B0604020202020204" pitchFamily="34" charset="0"/>
                        <a:cs typeface="Arial" panose="020B0604020202020204" pitchFamily="34" charset="0"/>
                      </a:endParaRPr>
                    </a:p>
                  </a:txBody>
                  <a:tcPr>
                    <a:solidFill>
                      <a:srgbClr val="FF0000"/>
                    </a:solidFill>
                  </a:tcPr>
                </a:tc>
                <a:tc>
                  <a:txBody>
                    <a:bodyPr/>
                    <a:lstStyle/>
                    <a:p>
                      <a:endParaRPr lang="en-CA" sz="3600" dirty="0">
                        <a:latin typeface="Arial" panose="020B0604020202020204" pitchFamily="34" charset="0"/>
                        <a:cs typeface="Arial" panose="020B0604020202020204" pitchFamily="34" charset="0"/>
                      </a:endParaRPr>
                    </a:p>
                  </a:txBody>
                  <a:tcPr>
                    <a:solidFill>
                      <a:srgbClr val="00CC00"/>
                    </a:solidFill>
                  </a:tcPr>
                </a:tc>
                <a:tc>
                  <a:txBody>
                    <a:bodyPr/>
                    <a:lstStyle/>
                    <a:p>
                      <a:endParaRPr lang="en-CA" sz="3600" dirty="0">
                        <a:latin typeface="Arial" panose="020B0604020202020204" pitchFamily="34" charset="0"/>
                        <a:cs typeface="Arial" panose="020B0604020202020204" pitchFamily="34" charset="0"/>
                      </a:endParaRPr>
                    </a:p>
                  </a:txBody>
                  <a:tcPr>
                    <a:solidFill>
                      <a:srgbClr val="FF0000"/>
                    </a:solidFill>
                  </a:tcPr>
                </a:tc>
                <a:extLst>
                  <a:ext uri="{0D108BD9-81ED-4DB2-BD59-A6C34878D82A}">
                    <a16:rowId xmlns:a16="http://schemas.microsoft.com/office/drawing/2014/main" val="942423851"/>
                  </a:ext>
                </a:extLst>
              </a:tr>
              <a:tr h="2715768">
                <a:tc>
                  <a:txBody>
                    <a:bodyPr/>
                    <a:lstStyle/>
                    <a:p>
                      <a:r>
                        <a:rPr lang="en-CA" sz="3600" dirty="0">
                          <a:latin typeface="Arial" panose="020B0604020202020204" pitchFamily="34" charset="0"/>
                          <a:cs typeface="Arial" panose="020B0604020202020204" pitchFamily="34" charset="0"/>
                        </a:rPr>
                        <a:t>Expression Suppression</a:t>
                      </a:r>
                    </a:p>
                  </a:txBody>
                  <a:tcPr anchor="ctr"/>
                </a:tc>
                <a:tc>
                  <a:txBody>
                    <a:bodyPr/>
                    <a:lstStyle/>
                    <a:p>
                      <a:endParaRPr lang="en-CA" sz="3600" dirty="0">
                        <a:latin typeface="Arial" panose="020B0604020202020204" pitchFamily="34" charset="0"/>
                        <a:cs typeface="Arial" panose="020B0604020202020204" pitchFamily="34" charset="0"/>
                      </a:endParaRPr>
                    </a:p>
                  </a:txBody>
                  <a:tcPr>
                    <a:solidFill>
                      <a:srgbClr val="FF0000"/>
                    </a:solidFill>
                  </a:tcPr>
                </a:tc>
                <a:tc>
                  <a:txBody>
                    <a:bodyPr/>
                    <a:lstStyle/>
                    <a:p>
                      <a:endParaRPr lang="en-CA" sz="3600" dirty="0">
                        <a:latin typeface="Arial" panose="020B0604020202020204" pitchFamily="34" charset="0"/>
                        <a:cs typeface="Arial" panose="020B0604020202020204" pitchFamily="34" charset="0"/>
                      </a:endParaRPr>
                    </a:p>
                  </a:txBody>
                  <a:tcPr>
                    <a:solidFill>
                      <a:srgbClr val="00CC00"/>
                    </a:solidFill>
                  </a:tcPr>
                </a:tc>
                <a:tc>
                  <a:txBody>
                    <a:bodyPr/>
                    <a:lstStyle/>
                    <a:p>
                      <a:endParaRPr lang="en-CA" sz="3600" dirty="0">
                        <a:latin typeface="Arial" panose="020B0604020202020204" pitchFamily="34" charset="0"/>
                        <a:cs typeface="Arial" panose="020B0604020202020204" pitchFamily="34" charset="0"/>
                      </a:endParaRPr>
                    </a:p>
                  </a:txBody>
                  <a:tcPr>
                    <a:solidFill>
                      <a:srgbClr val="FF0000"/>
                    </a:solidFill>
                  </a:tcPr>
                </a:tc>
                <a:tc>
                  <a:txBody>
                    <a:bodyPr/>
                    <a:lstStyle/>
                    <a:p>
                      <a:endParaRPr lang="en-CA" sz="3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37755965"/>
                  </a:ext>
                </a:extLst>
              </a:tr>
              <a:tr h="2717321">
                <a:tc>
                  <a:txBody>
                    <a:bodyPr/>
                    <a:lstStyle/>
                    <a:p>
                      <a:r>
                        <a:rPr lang="en-CA" sz="3600" dirty="0">
                          <a:latin typeface="Arial" panose="020B0604020202020204" pitchFamily="34" charset="0"/>
                          <a:cs typeface="Arial" panose="020B0604020202020204" pitchFamily="34" charset="0"/>
                        </a:rPr>
                        <a:t>Rumination </a:t>
                      </a:r>
                    </a:p>
                  </a:txBody>
                  <a:tcPr anchor="ctr"/>
                </a:tc>
                <a:tc>
                  <a:txBody>
                    <a:bodyPr/>
                    <a:lstStyle/>
                    <a:p>
                      <a:endParaRPr lang="en-CA" sz="3600" dirty="0">
                        <a:latin typeface="Arial" panose="020B0604020202020204" pitchFamily="34" charset="0"/>
                        <a:cs typeface="Arial" panose="020B0604020202020204" pitchFamily="34" charset="0"/>
                      </a:endParaRPr>
                    </a:p>
                  </a:txBody>
                  <a:tcPr/>
                </a:tc>
                <a:tc>
                  <a:txBody>
                    <a:bodyPr/>
                    <a:lstStyle/>
                    <a:p>
                      <a:endParaRPr lang="en-CA" sz="3600" dirty="0">
                        <a:latin typeface="Arial" panose="020B0604020202020204" pitchFamily="34" charset="0"/>
                        <a:cs typeface="Arial" panose="020B0604020202020204" pitchFamily="34" charset="0"/>
                      </a:endParaRPr>
                    </a:p>
                  </a:txBody>
                  <a:tcPr>
                    <a:solidFill>
                      <a:srgbClr val="00CC00"/>
                    </a:solidFill>
                  </a:tcPr>
                </a:tc>
                <a:tc>
                  <a:txBody>
                    <a:bodyPr/>
                    <a:lstStyle/>
                    <a:p>
                      <a:endParaRPr lang="en-CA" sz="3600" dirty="0">
                        <a:latin typeface="Arial" panose="020B0604020202020204" pitchFamily="34" charset="0"/>
                        <a:cs typeface="Arial" panose="020B0604020202020204" pitchFamily="34" charset="0"/>
                      </a:endParaRPr>
                    </a:p>
                  </a:txBody>
                  <a:tcPr>
                    <a:solidFill>
                      <a:srgbClr val="FF0000"/>
                    </a:solidFill>
                  </a:tcPr>
                </a:tc>
                <a:tc>
                  <a:txBody>
                    <a:bodyPr/>
                    <a:lstStyle/>
                    <a:p>
                      <a:endParaRPr lang="en-CA" sz="3600" dirty="0">
                        <a:latin typeface="Arial" panose="020B0604020202020204" pitchFamily="34" charset="0"/>
                        <a:cs typeface="Arial" panose="020B0604020202020204" pitchFamily="34" charset="0"/>
                      </a:endParaRPr>
                    </a:p>
                  </a:txBody>
                  <a:tcPr>
                    <a:solidFill>
                      <a:srgbClr val="00CC00"/>
                    </a:solidFill>
                  </a:tcPr>
                </a:tc>
                <a:extLst>
                  <a:ext uri="{0D108BD9-81ED-4DB2-BD59-A6C34878D82A}">
                    <a16:rowId xmlns:a16="http://schemas.microsoft.com/office/drawing/2014/main" val="1830583625"/>
                  </a:ext>
                </a:extLst>
              </a:tr>
            </a:tbl>
          </a:graphicData>
        </a:graphic>
      </p:graphicFrame>
      <p:sp>
        <p:nvSpPr>
          <p:cNvPr id="8" name="TextBox 7">
            <a:extLst>
              <a:ext uri="{FF2B5EF4-FFF2-40B4-BE49-F238E27FC236}">
                <a16:creationId xmlns:a16="http://schemas.microsoft.com/office/drawing/2014/main" id="{E2816D85-ED88-9865-B283-FD7796DAABCC}"/>
              </a:ext>
            </a:extLst>
          </p:cNvPr>
          <p:cNvSpPr txBox="1"/>
          <p:nvPr/>
        </p:nvSpPr>
        <p:spPr>
          <a:xfrm>
            <a:off x="1498687" y="18311412"/>
            <a:ext cx="12017081" cy="1311743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240" b="1" dirty="0">
                <a:solidFill>
                  <a:schemeClr val="tx2">
                    <a:lumMod val="50000"/>
                  </a:schemeClr>
                </a:solidFill>
                <a:latin typeface="Arial" panose="020B0604020202020204" pitchFamily="34" charset="0"/>
                <a:cs typeface="Arial" panose="020B0604020202020204" pitchFamily="34" charset="0"/>
              </a:rPr>
              <a:t>Measures</a:t>
            </a:r>
          </a:p>
          <a:p>
            <a:endParaRPr lang="en-US" sz="3400" b="1" dirty="0">
              <a:solidFill>
                <a:schemeClr val="accent1">
                  <a:lumMod val="75000"/>
                </a:schemeClr>
              </a:solidFill>
              <a:latin typeface="Arial"/>
              <a:cs typeface="Arial"/>
            </a:endParaRPr>
          </a:p>
          <a:p>
            <a:pPr>
              <a:spcAft>
                <a:spcPts val="600"/>
              </a:spcAft>
            </a:pPr>
            <a:r>
              <a:rPr lang="en-US" sz="3400" b="1" dirty="0">
                <a:solidFill>
                  <a:schemeClr val="tx2">
                    <a:lumMod val="50000"/>
                  </a:schemeClr>
                </a:solidFill>
                <a:latin typeface="Arial"/>
                <a:cs typeface="Arial"/>
              </a:rPr>
              <a:t>Emotion</a:t>
            </a:r>
            <a:r>
              <a:rPr lang="en-US" sz="3400" b="1" dirty="0">
                <a:solidFill>
                  <a:schemeClr val="tx2">
                    <a:lumMod val="50000"/>
                  </a:schemeClr>
                </a:solidFill>
                <a:latin typeface="Arial"/>
                <a:cs typeface="Times New Roman"/>
              </a:rPr>
              <a:t> regulation strategies:</a:t>
            </a:r>
            <a:endParaRPr lang="en-US" sz="3400" b="1" dirty="0">
              <a:solidFill>
                <a:schemeClr val="tx2">
                  <a:lumMod val="50000"/>
                </a:schemeClr>
              </a:solidFill>
              <a:latin typeface="Arial"/>
              <a:cs typeface="Arial"/>
            </a:endParaRPr>
          </a:p>
          <a:p>
            <a:pPr marL="457200" indent="-457200">
              <a:spcAft>
                <a:spcPts val="600"/>
              </a:spcAft>
              <a:buFont typeface="Arial"/>
              <a:buChar char="•"/>
            </a:pPr>
            <a:r>
              <a:rPr lang="en-US" sz="3400" dirty="0">
                <a:latin typeface="Arial"/>
                <a:cs typeface="Times New Roman"/>
              </a:rPr>
              <a:t>Cognitive Emotion Regulation Questionnaire </a:t>
            </a:r>
            <a:r>
              <a:rPr lang="en-US" sz="3400" dirty="0">
                <a:latin typeface="Arial"/>
                <a:cs typeface="Arial"/>
              </a:rPr>
              <a:t>(</a:t>
            </a:r>
            <a:r>
              <a:rPr lang="en-US" sz="3400" dirty="0" err="1">
                <a:latin typeface="Arial"/>
                <a:cs typeface="Arial"/>
              </a:rPr>
              <a:t>Garnefski</a:t>
            </a:r>
            <a:r>
              <a:rPr lang="en-US" sz="3400" dirty="0">
                <a:latin typeface="Arial"/>
                <a:cs typeface="Arial"/>
              </a:rPr>
              <a:t> et al., 2001) </a:t>
            </a:r>
            <a:endParaRPr lang="en-US" sz="3400" dirty="0">
              <a:latin typeface="Arial"/>
              <a:cs typeface="Calibri"/>
            </a:endParaRPr>
          </a:p>
          <a:p>
            <a:pPr marL="457200" indent="-457200">
              <a:spcAft>
                <a:spcPts val="600"/>
              </a:spcAft>
              <a:buFont typeface="Arial"/>
              <a:buChar char="•"/>
            </a:pPr>
            <a:r>
              <a:rPr lang="en-US" sz="3400" dirty="0">
                <a:latin typeface="Arial"/>
                <a:cs typeface="Times New Roman"/>
              </a:rPr>
              <a:t>Non-Judgment Scale (</a:t>
            </a:r>
            <a:r>
              <a:rPr lang="en-US" sz="3400" dirty="0" err="1">
                <a:latin typeface="Arial"/>
                <a:cs typeface="Times New Roman"/>
              </a:rPr>
              <a:t>Bohlmeijer</a:t>
            </a:r>
            <a:r>
              <a:rPr lang="en-US" sz="3400" dirty="0">
                <a:latin typeface="Arial"/>
                <a:cs typeface="Times New Roman"/>
              </a:rPr>
              <a:t> et al., 2011)​</a:t>
            </a:r>
          </a:p>
          <a:p>
            <a:pPr marL="457200" indent="-457200">
              <a:spcAft>
                <a:spcPts val="600"/>
              </a:spcAft>
              <a:buFont typeface="Arial"/>
              <a:buChar char="•"/>
            </a:pPr>
            <a:r>
              <a:rPr lang="en-US" sz="3400" dirty="0">
                <a:latin typeface="Arial"/>
                <a:cs typeface="Times New Roman"/>
              </a:rPr>
              <a:t>Emotion Regulation Questionnaire (Gross &amp; John, 2003)​</a:t>
            </a:r>
          </a:p>
          <a:p>
            <a:pPr>
              <a:spcAft>
                <a:spcPts val="600"/>
              </a:spcAft>
            </a:pPr>
            <a:r>
              <a:rPr lang="en-US" sz="3400" b="1" dirty="0">
                <a:solidFill>
                  <a:schemeClr val="tx2">
                    <a:lumMod val="50000"/>
                  </a:schemeClr>
                </a:solidFill>
                <a:latin typeface="Arial"/>
                <a:cs typeface="Arial"/>
              </a:rPr>
              <a:t>Emotion Beliefs:</a:t>
            </a:r>
          </a:p>
          <a:p>
            <a:pPr marL="457200" indent="-457200">
              <a:spcAft>
                <a:spcPts val="600"/>
              </a:spcAft>
              <a:buFont typeface="Arial" panose="020B0604020202020204" pitchFamily="34" charset="0"/>
              <a:buChar char="•"/>
            </a:pPr>
            <a:r>
              <a:rPr lang="en-US" sz="3400" dirty="0">
                <a:latin typeface="Arial"/>
                <a:cs typeface="Arial"/>
              </a:rPr>
              <a:t>Emotion Beliefs Questionnaire (Becerra et al., </a:t>
            </a:r>
            <a:r>
              <a:rPr lang="en-US" sz="3400" dirty="0">
                <a:latin typeface="Arial"/>
                <a:cs typeface="Times New Roman"/>
              </a:rPr>
              <a:t>2020) ​</a:t>
            </a:r>
          </a:p>
          <a:p>
            <a:pPr>
              <a:spcAft>
                <a:spcPts val="600"/>
              </a:spcAft>
            </a:pPr>
            <a:r>
              <a:rPr lang="en-US" sz="3400" b="1" dirty="0">
                <a:solidFill>
                  <a:schemeClr val="tx2">
                    <a:lumMod val="50000"/>
                  </a:schemeClr>
                </a:solidFill>
                <a:latin typeface="Arial"/>
                <a:cs typeface="Arial"/>
              </a:rPr>
              <a:t>Emotion</a:t>
            </a:r>
            <a:r>
              <a:rPr lang="en-US" sz="3400" b="1" dirty="0">
                <a:solidFill>
                  <a:schemeClr val="tx2">
                    <a:lumMod val="50000"/>
                  </a:schemeClr>
                </a:solidFill>
                <a:latin typeface="Arial"/>
                <a:cs typeface="Times New Roman"/>
              </a:rPr>
              <a:t> Regulation Flexibility</a:t>
            </a:r>
            <a:r>
              <a:rPr lang="en-US" sz="3400" dirty="0">
                <a:solidFill>
                  <a:schemeClr val="accent5">
                    <a:lumMod val="50000"/>
                  </a:schemeClr>
                </a:solidFill>
                <a:latin typeface="Arial"/>
                <a:cs typeface="Times New Roman"/>
              </a:rPr>
              <a:t>:</a:t>
            </a:r>
          </a:p>
          <a:p>
            <a:pPr marL="457200" indent="-457200">
              <a:spcAft>
                <a:spcPts val="600"/>
              </a:spcAft>
              <a:buFont typeface="Arial" panose="020B0604020202020204" pitchFamily="34" charset="0"/>
              <a:buChar char="•"/>
            </a:pPr>
            <a:r>
              <a:rPr lang="en-US" sz="3400" dirty="0">
                <a:solidFill>
                  <a:schemeClr val="tx1"/>
                </a:solidFill>
                <a:latin typeface="Arial"/>
                <a:cs typeface="Times New Roman"/>
              </a:rPr>
              <a:t>Emotion Regulation Flexibility-10 </a:t>
            </a:r>
            <a:r>
              <a:rPr lang="en-US" sz="3400" dirty="0">
                <a:latin typeface="Arial"/>
                <a:cs typeface="Times New Roman"/>
              </a:rPr>
              <a:t>(</a:t>
            </a:r>
            <a:r>
              <a:rPr lang="en-US" sz="3400" dirty="0" err="1">
                <a:latin typeface="Arial"/>
                <a:cs typeface="Arial"/>
              </a:rPr>
              <a:t>Dorfel</a:t>
            </a:r>
            <a:r>
              <a:rPr lang="en-US" sz="3400" dirty="0">
                <a:latin typeface="Arial"/>
                <a:cs typeface="Arial"/>
              </a:rPr>
              <a:t> et al., in </a:t>
            </a:r>
            <a:r>
              <a:rPr lang="en-US" sz="3400" dirty="0">
                <a:latin typeface="Arial"/>
                <a:cs typeface="Times New Roman"/>
              </a:rPr>
              <a:t>prep.)</a:t>
            </a:r>
            <a:r>
              <a:rPr lang="en-US" sz="3400" dirty="0">
                <a:latin typeface="Arial"/>
                <a:cs typeface="Arial"/>
              </a:rPr>
              <a:t>​</a:t>
            </a:r>
          </a:p>
          <a:p>
            <a:pPr>
              <a:spcAft>
                <a:spcPts val="600"/>
              </a:spcAft>
            </a:pPr>
            <a:r>
              <a:rPr lang="en-US" sz="3400" b="1" dirty="0">
                <a:solidFill>
                  <a:schemeClr val="tx2">
                    <a:lumMod val="50000"/>
                  </a:schemeClr>
                </a:solidFill>
                <a:latin typeface="Arial"/>
                <a:cs typeface="Arial"/>
              </a:rPr>
              <a:t>Personal</a:t>
            </a:r>
            <a:r>
              <a:rPr lang="en-US" sz="3400" b="1" dirty="0">
                <a:solidFill>
                  <a:schemeClr val="tx2">
                    <a:lumMod val="50000"/>
                  </a:schemeClr>
                </a:solidFill>
                <a:latin typeface="Arial"/>
                <a:cs typeface="Times New Roman"/>
              </a:rPr>
              <a:t> Control</a:t>
            </a:r>
            <a:r>
              <a:rPr lang="en-US" sz="3400" dirty="0">
                <a:solidFill>
                  <a:schemeClr val="tx2">
                    <a:lumMod val="50000"/>
                  </a:schemeClr>
                </a:solidFill>
                <a:latin typeface="Arial"/>
                <a:cs typeface="Times New Roman"/>
              </a:rPr>
              <a:t>: </a:t>
            </a:r>
          </a:p>
          <a:p>
            <a:pPr marL="457200" indent="-457200">
              <a:spcAft>
                <a:spcPts val="600"/>
              </a:spcAft>
              <a:buFont typeface="Arial" panose="020B0604020202020204" pitchFamily="34" charset="0"/>
              <a:buChar char="•"/>
            </a:pPr>
            <a:r>
              <a:rPr lang="en-US" sz="3400" dirty="0" err="1">
                <a:latin typeface="Arial"/>
                <a:cs typeface="Arial"/>
              </a:rPr>
              <a:t>Pearlin</a:t>
            </a:r>
            <a:r>
              <a:rPr lang="en-US" sz="3400" dirty="0">
                <a:latin typeface="Arial"/>
                <a:cs typeface="Arial"/>
              </a:rPr>
              <a:t> Mastery Scale (</a:t>
            </a:r>
            <a:r>
              <a:rPr lang="en-US" sz="3400" dirty="0" err="1">
                <a:latin typeface="Arial"/>
                <a:cs typeface="Arial"/>
              </a:rPr>
              <a:t>Pearlin</a:t>
            </a:r>
            <a:r>
              <a:rPr lang="en-US" sz="3400" dirty="0">
                <a:latin typeface="Arial"/>
                <a:cs typeface="Arial"/>
              </a:rPr>
              <a:t> &amp; Schooler, </a:t>
            </a:r>
            <a:r>
              <a:rPr lang="en-US" sz="3400" dirty="0">
                <a:latin typeface="Arial"/>
                <a:cs typeface="Times New Roman"/>
              </a:rPr>
              <a:t>1978)</a:t>
            </a:r>
          </a:p>
          <a:p>
            <a:pPr>
              <a:spcAft>
                <a:spcPts val="600"/>
              </a:spcAft>
            </a:pPr>
            <a:r>
              <a:rPr lang="en-US" sz="3400" b="1" dirty="0">
                <a:solidFill>
                  <a:schemeClr val="tx2">
                    <a:lumMod val="50000"/>
                  </a:schemeClr>
                </a:solidFill>
                <a:latin typeface="Arial"/>
                <a:cs typeface="Arial"/>
              </a:rPr>
              <a:t>Mental Health:</a:t>
            </a:r>
            <a:endParaRPr lang="en-US" sz="3400" dirty="0">
              <a:solidFill>
                <a:schemeClr val="tx2">
                  <a:lumMod val="50000"/>
                </a:schemeClr>
              </a:solidFill>
              <a:latin typeface="Arial"/>
              <a:cs typeface="Arial"/>
            </a:endParaRPr>
          </a:p>
          <a:p>
            <a:pPr marL="457200" indent="-457200">
              <a:spcAft>
                <a:spcPts val="600"/>
              </a:spcAft>
              <a:buFont typeface="Arial"/>
              <a:buChar char="•"/>
            </a:pPr>
            <a:r>
              <a:rPr lang="en-US" sz="3400" dirty="0">
                <a:latin typeface="Arial"/>
                <a:cs typeface="Arial"/>
              </a:rPr>
              <a:t>Posttraumatic Stress Disorder Checklist for DSM-5 (</a:t>
            </a:r>
            <a:r>
              <a:rPr lang="en-US" sz="3400" dirty="0">
                <a:latin typeface="Arial"/>
                <a:cs typeface="Times New Roman"/>
              </a:rPr>
              <a:t>Blevins et al., 2015) ​</a:t>
            </a:r>
          </a:p>
          <a:p>
            <a:pPr marL="457200" indent="-457200">
              <a:spcAft>
                <a:spcPts val="600"/>
              </a:spcAft>
              <a:buFont typeface="Arial"/>
              <a:buChar char="•"/>
            </a:pPr>
            <a:r>
              <a:rPr lang="en-US" sz="3400" dirty="0">
                <a:latin typeface="Arial"/>
                <a:cs typeface="Arial"/>
              </a:rPr>
              <a:t>Depression Anxiety Stress Scale (Lovibond &amp; </a:t>
            </a:r>
            <a:r>
              <a:rPr lang="en-US" sz="3400" dirty="0">
                <a:latin typeface="Arial"/>
                <a:cs typeface="Times New Roman"/>
              </a:rPr>
              <a:t>Lovibond, 1995).  </a:t>
            </a:r>
          </a:p>
          <a:p>
            <a:pPr marL="457200" indent="-457200">
              <a:spcAft>
                <a:spcPts val="600"/>
              </a:spcAft>
              <a:buFont typeface="Arial"/>
              <a:buChar char="•"/>
            </a:pPr>
            <a:r>
              <a:rPr lang="en-US" sz="3400" dirty="0">
                <a:latin typeface="Arial"/>
                <a:cs typeface="Arial"/>
              </a:rPr>
              <a:t>Oldenburg Burnout Inventory (Demerouti et al., 2010) </a:t>
            </a:r>
            <a:endParaRPr lang="en-US" sz="3400" dirty="0">
              <a:latin typeface="Arial"/>
              <a:ea typeface="+mn-lt"/>
              <a:cs typeface="+mn-lt"/>
            </a:endParaRPr>
          </a:p>
          <a:p>
            <a:pPr>
              <a:spcAft>
                <a:spcPts val="600"/>
              </a:spcAft>
            </a:pPr>
            <a:r>
              <a:rPr lang="en-US" sz="3400" b="1" dirty="0">
                <a:solidFill>
                  <a:schemeClr val="tx2">
                    <a:lumMod val="50000"/>
                  </a:schemeClr>
                </a:solidFill>
                <a:latin typeface="Arial"/>
                <a:cs typeface="Arial"/>
              </a:rPr>
              <a:t>Well-being:</a:t>
            </a:r>
          </a:p>
          <a:p>
            <a:pPr marL="457200" indent="-457200">
              <a:spcAft>
                <a:spcPts val="600"/>
              </a:spcAft>
              <a:buFont typeface="Arial"/>
              <a:buChar char="•"/>
            </a:pPr>
            <a:r>
              <a:rPr lang="en-US" sz="3400" dirty="0">
                <a:latin typeface="Arial"/>
                <a:cs typeface="Arial"/>
              </a:rPr>
              <a:t>Huta’s Well-Being Scale (Huta, 2013) ​</a:t>
            </a:r>
          </a:p>
          <a:p>
            <a:pPr marL="457200" indent="-457200">
              <a:spcAft>
                <a:spcPts val="600"/>
              </a:spcAft>
              <a:buFont typeface="Arial"/>
              <a:buChar char="•"/>
            </a:pPr>
            <a:r>
              <a:rPr lang="en-US" sz="3400" dirty="0">
                <a:latin typeface="Arial"/>
                <a:ea typeface="+mn-lt"/>
                <a:cs typeface="+mn-lt"/>
              </a:rPr>
              <a:t>WHO-Five Well-being Index (</a:t>
            </a:r>
            <a:r>
              <a:rPr lang="en-US" sz="3400" dirty="0" err="1">
                <a:latin typeface="Arial"/>
                <a:ea typeface="+mn-lt"/>
                <a:cs typeface="+mn-lt"/>
              </a:rPr>
              <a:t>Topp</a:t>
            </a:r>
            <a:r>
              <a:rPr lang="en-US" sz="3400" dirty="0">
                <a:latin typeface="Arial"/>
                <a:ea typeface="+mn-lt"/>
                <a:cs typeface="+mn-lt"/>
              </a:rPr>
              <a:t> et al., 2015)</a:t>
            </a:r>
            <a:endParaRPr lang="en-US" sz="3400" dirty="0">
              <a:latin typeface="Arial"/>
              <a:cs typeface="Calibri"/>
            </a:endParaRPr>
          </a:p>
        </p:txBody>
      </p:sp>
      <p:sp>
        <p:nvSpPr>
          <p:cNvPr id="10" name="TextBox 9">
            <a:extLst>
              <a:ext uri="{FF2B5EF4-FFF2-40B4-BE49-F238E27FC236}">
                <a16:creationId xmlns:a16="http://schemas.microsoft.com/office/drawing/2014/main" id="{45E4E5D2-C2DA-A0CC-4D93-9CFB525FA50B}"/>
              </a:ext>
            </a:extLst>
          </p:cNvPr>
          <p:cNvSpPr txBox="1"/>
          <p:nvPr/>
        </p:nvSpPr>
        <p:spPr>
          <a:xfrm>
            <a:off x="14366870" y="19159046"/>
            <a:ext cx="13736716" cy="1754326"/>
          </a:xfrm>
          <a:prstGeom prst="rect">
            <a:avLst/>
          </a:prstGeom>
          <a:noFill/>
        </p:spPr>
        <p:txBody>
          <a:bodyPr wrap="square">
            <a:spAutoFit/>
          </a:bodyPr>
          <a:lstStyle/>
          <a:p>
            <a:pPr marL="457200" marR="0" lvl="0">
              <a:spcBef>
                <a:spcPts val="0"/>
              </a:spcBef>
              <a:spcAft>
                <a:spcPts val="800"/>
              </a:spcAft>
            </a:pPr>
            <a:r>
              <a:rPr lang="en-US" sz="3600" b="1" dirty="0">
                <a:latin typeface="Arial" panose="020B0604020202020204" pitchFamily="34" charset="0"/>
                <a:ea typeface="Times New Roman" panose="02020603050405020304" pitchFamily="18" charset="0"/>
                <a:cs typeface="Arial" panose="020B0604020202020204" pitchFamily="34" charset="0"/>
              </a:rPr>
              <a:t>Table 1</a:t>
            </a:r>
            <a:r>
              <a:rPr lang="en-US" sz="3600" dirty="0">
                <a:latin typeface="Arial" panose="020B0604020202020204" pitchFamily="34" charset="0"/>
                <a:ea typeface="Times New Roman" panose="02020603050405020304" pitchFamily="18" charset="0"/>
                <a:cs typeface="Arial" panose="020B0604020202020204" pitchFamily="34" charset="0"/>
              </a:rPr>
              <a:t>. Strategy-specific predictions: </a:t>
            </a:r>
            <a:r>
              <a:rPr lang="en-US" sz="3600" dirty="0">
                <a:solidFill>
                  <a:srgbClr val="00CC00"/>
                </a:solidFill>
                <a:highlight>
                  <a:srgbClr val="00CC00"/>
                </a:highlight>
                <a:latin typeface="Arial" panose="020B0604020202020204" pitchFamily="34" charset="0"/>
                <a:ea typeface="Times New Roman" panose="02020603050405020304" pitchFamily="18" charset="0"/>
                <a:cs typeface="Arial" panose="020B0604020202020204" pitchFamily="34" charset="0"/>
              </a:rPr>
              <a:t>XX</a:t>
            </a:r>
            <a:r>
              <a:rPr lang="en-US" sz="3600" dirty="0">
                <a:latin typeface="Arial" panose="020B0604020202020204" pitchFamily="34" charset="0"/>
                <a:ea typeface="Times New Roman" panose="02020603050405020304" pitchFamily="18" charset="0"/>
                <a:cs typeface="Arial" panose="020B0604020202020204" pitchFamily="34" charset="0"/>
              </a:rPr>
              <a:t> indicates predicted positive associations. </a:t>
            </a:r>
            <a:r>
              <a:rPr lang="en-US" sz="3600" dirty="0">
                <a:solidFill>
                  <a:srgbClr val="FF0000"/>
                </a:solidFill>
                <a:highlight>
                  <a:srgbClr val="FF0000"/>
                </a:highlight>
                <a:latin typeface="Arial" panose="020B0604020202020204" pitchFamily="34" charset="0"/>
                <a:ea typeface="Times New Roman" panose="02020603050405020304" pitchFamily="18" charset="0"/>
                <a:cs typeface="Arial" panose="020B0604020202020204" pitchFamily="34" charset="0"/>
              </a:rPr>
              <a:t>YY</a:t>
            </a:r>
            <a:r>
              <a:rPr lang="en-US" sz="3600" dirty="0">
                <a:latin typeface="Arial" panose="020B0604020202020204" pitchFamily="34" charset="0"/>
                <a:ea typeface="Times New Roman" panose="02020603050405020304" pitchFamily="18" charset="0"/>
                <a:cs typeface="Arial" panose="020B0604020202020204" pitchFamily="34" charset="0"/>
              </a:rPr>
              <a:t> indicates predicted negative associations.</a:t>
            </a:r>
            <a:endParaRPr lang="en-US" sz="3600" dirty="0">
              <a:effectLst/>
              <a:latin typeface="Arial" panose="020B0604020202020204" pitchFamily="34" charset="0"/>
              <a:ea typeface="Times New Roman" panose="02020603050405020304" pitchFamily="18" charset="0"/>
              <a:cs typeface="Arial" panose="020B0604020202020204" pitchFamily="34" charset="0"/>
            </a:endParaRPr>
          </a:p>
        </p:txBody>
      </p:sp>
      <p:pic>
        <p:nvPicPr>
          <p:cNvPr id="16" name="Picture 15" descr="Qr code&#10;&#10;Description automatically generated">
            <a:extLst>
              <a:ext uri="{FF2B5EF4-FFF2-40B4-BE49-F238E27FC236}">
                <a16:creationId xmlns:a16="http://schemas.microsoft.com/office/drawing/2014/main" id="{054AF170-720D-EB0D-6F51-85DA84E38790}"/>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b="21088"/>
          <a:stretch/>
        </p:blipFill>
        <p:spPr>
          <a:xfrm flipH="1">
            <a:off x="38716743" y="27991462"/>
            <a:ext cx="4185339" cy="4281420"/>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0762_slide">
  <a:themeElements>
    <a:clrScheme name="Office Theme 2">
      <a:dk1>
        <a:srgbClr val="000000"/>
      </a:dk1>
      <a:lt1>
        <a:srgbClr val="FFFF99"/>
      </a:lt1>
      <a:dk2>
        <a:srgbClr val="000000"/>
      </a:dk2>
      <a:lt2>
        <a:srgbClr val="CCCCCC"/>
      </a:lt2>
      <a:accent1>
        <a:srgbClr val="698C00"/>
      </a:accent1>
      <a:accent2>
        <a:srgbClr val="8C7000"/>
      </a:accent2>
      <a:accent3>
        <a:srgbClr val="FFFFCA"/>
      </a:accent3>
      <a:accent4>
        <a:srgbClr val="000000"/>
      </a:accent4>
      <a:accent5>
        <a:srgbClr val="B9C5AA"/>
      </a:accent5>
      <a:accent6>
        <a:srgbClr val="7E6500"/>
      </a:accent6>
      <a:hlink>
        <a:srgbClr val="666600"/>
      </a:hlink>
      <a:folHlink>
        <a:srgbClr val="805413"/>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99"/>
        </a:lt1>
        <a:dk2>
          <a:srgbClr val="000000"/>
        </a:dk2>
        <a:lt2>
          <a:srgbClr val="CCCCCC"/>
        </a:lt2>
        <a:accent1>
          <a:srgbClr val="999900"/>
        </a:accent1>
        <a:accent2>
          <a:srgbClr val="8C8300"/>
        </a:accent2>
        <a:accent3>
          <a:srgbClr val="FFFFCA"/>
        </a:accent3>
        <a:accent4>
          <a:srgbClr val="000000"/>
        </a:accent4>
        <a:accent5>
          <a:srgbClr val="CACAAA"/>
        </a:accent5>
        <a:accent6>
          <a:srgbClr val="7E7600"/>
        </a:accent6>
        <a:hlink>
          <a:srgbClr val="737300"/>
        </a:hlink>
        <a:folHlink>
          <a:srgbClr val="6B64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99"/>
        </a:lt1>
        <a:dk2>
          <a:srgbClr val="000000"/>
        </a:dk2>
        <a:lt2>
          <a:srgbClr val="CCCCCC"/>
        </a:lt2>
        <a:accent1>
          <a:srgbClr val="698C00"/>
        </a:accent1>
        <a:accent2>
          <a:srgbClr val="8C7000"/>
        </a:accent2>
        <a:accent3>
          <a:srgbClr val="FFFFCA"/>
        </a:accent3>
        <a:accent4>
          <a:srgbClr val="000000"/>
        </a:accent4>
        <a:accent5>
          <a:srgbClr val="B9C5AA"/>
        </a:accent5>
        <a:accent6>
          <a:srgbClr val="7E6500"/>
        </a:accent6>
        <a:hlink>
          <a:srgbClr val="666600"/>
        </a:hlink>
        <a:folHlink>
          <a:srgbClr val="805413"/>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99"/>
        </a:lt1>
        <a:dk2>
          <a:srgbClr val="000000"/>
        </a:dk2>
        <a:lt2>
          <a:srgbClr val="CCCCCC"/>
        </a:lt2>
        <a:accent1>
          <a:srgbClr val="A65353"/>
        </a:accent1>
        <a:accent2>
          <a:srgbClr val="737300"/>
        </a:accent2>
        <a:accent3>
          <a:srgbClr val="FFFFCA"/>
        </a:accent3>
        <a:accent4>
          <a:srgbClr val="000000"/>
        </a:accent4>
        <a:accent5>
          <a:srgbClr val="D0B3B3"/>
        </a:accent5>
        <a:accent6>
          <a:srgbClr val="686800"/>
        </a:accent6>
        <a:hlink>
          <a:srgbClr val="873D68"/>
        </a:hlink>
        <a:folHlink>
          <a:srgbClr val="584D8C"/>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99"/>
        </a:lt1>
        <a:dk2>
          <a:srgbClr val="000000"/>
        </a:dk2>
        <a:lt2>
          <a:srgbClr val="CCCCCC"/>
        </a:lt2>
        <a:accent1>
          <a:srgbClr val="38778C"/>
        </a:accent1>
        <a:accent2>
          <a:srgbClr val="995D36"/>
        </a:accent2>
        <a:accent3>
          <a:srgbClr val="FFFFCA"/>
        </a:accent3>
        <a:accent4>
          <a:srgbClr val="000000"/>
        </a:accent4>
        <a:accent5>
          <a:srgbClr val="AEBDC5"/>
        </a:accent5>
        <a:accent6>
          <a:srgbClr val="8A5330"/>
        </a:accent6>
        <a:hlink>
          <a:srgbClr val="6F4C80"/>
        </a:hlink>
        <a:folHlink>
          <a:srgbClr val="6666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999900"/>
        </a:accent1>
        <a:accent2>
          <a:srgbClr val="8C8300"/>
        </a:accent2>
        <a:accent3>
          <a:srgbClr val="FFFFFF"/>
        </a:accent3>
        <a:accent4>
          <a:srgbClr val="000000"/>
        </a:accent4>
        <a:accent5>
          <a:srgbClr val="CACAAA"/>
        </a:accent5>
        <a:accent6>
          <a:srgbClr val="7E7600"/>
        </a:accent6>
        <a:hlink>
          <a:srgbClr val="737300"/>
        </a:hlink>
        <a:folHlink>
          <a:srgbClr val="6B640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698C00"/>
        </a:accent1>
        <a:accent2>
          <a:srgbClr val="8C7000"/>
        </a:accent2>
        <a:accent3>
          <a:srgbClr val="FFFFFF"/>
        </a:accent3>
        <a:accent4>
          <a:srgbClr val="000000"/>
        </a:accent4>
        <a:accent5>
          <a:srgbClr val="B9C5AA"/>
        </a:accent5>
        <a:accent6>
          <a:srgbClr val="7E6500"/>
        </a:accent6>
        <a:hlink>
          <a:srgbClr val="666600"/>
        </a:hlink>
        <a:folHlink>
          <a:srgbClr val="805413"/>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A65353"/>
        </a:accent1>
        <a:accent2>
          <a:srgbClr val="737300"/>
        </a:accent2>
        <a:accent3>
          <a:srgbClr val="FFFFFF"/>
        </a:accent3>
        <a:accent4>
          <a:srgbClr val="000000"/>
        </a:accent4>
        <a:accent5>
          <a:srgbClr val="D0B3B3"/>
        </a:accent5>
        <a:accent6>
          <a:srgbClr val="686800"/>
        </a:accent6>
        <a:hlink>
          <a:srgbClr val="873D68"/>
        </a:hlink>
        <a:folHlink>
          <a:srgbClr val="584D8C"/>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38778C"/>
        </a:accent1>
        <a:accent2>
          <a:srgbClr val="995D36"/>
        </a:accent2>
        <a:accent3>
          <a:srgbClr val="FFFFFF"/>
        </a:accent3>
        <a:accent4>
          <a:srgbClr val="000000"/>
        </a:accent4>
        <a:accent5>
          <a:srgbClr val="AEBDC5"/>
        </a:accent5>
        <a:accent6>
          <a:srgbClr val="8A5330"/>
        </a:accent6>
        <a:hlink>
          <a:srgbClr val="6F4C80"/>
        </a:hlink>
        <a:folHlink>
          <a:srgbClr val="66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FF99"/>
      </a:lt1>
      <a:dk2>
        <a:srgbClr val="000000"/>
      </a:dk2>
      <a:lt2>
        <a:srgbClr val="CCCCCC"/>
      </a:lt2>
      <a:accent1>
        <a:srgbClr val="698C00"/>
      </a:accent1>
      <a:accent2>
        <a:srgbClr val="8C7000"/>
      </a:accent2>
      <a:accent3>
        <a:srgbClr val="FFFFCA"/>
      </a:accent3>
      <a:accent4>
        <a:srgbClr val="000000"/>
      </a:accent4>
      <a:accent5>
        <a:srgbClr val="B9C5AA"/>
      </a:accent5>
      <a:accent6>
        <a:srgbClr val="7E6500"/>
      </a:accent6>
      <a:hlink>
        <a:srgbClr val="666600"/>
      </a:hlink>
      <a:folHlink>
        <a:srgbClr val="805413"/>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99"/>
        </a:lt1>
        <a:dk2>
          <a:srgbClr val="000000"/>
        </a:dk2>
        <a:lt2>
          <a:srgbClr val="CCCCCC"/>
        </a:lt2>
        <a:accent1>
          <a:srgbClr val="999900"/>
        </a:accent1>
        <a:accent2>
          <a:srgbClr val="8C8300"/>
        </a:accent2>
        <a:accent3>
          <a:srgbClr val="FFFFCA"/>
        </a:accent3>
        <a:accent4>
          <a:srgbClr val="000000"/>
        </a:accent4>
        <a:accent5>
          <a:srgbClr val="CACAAA"/>
        </a:accent5>
        <a:accent6>
          <a:srgbClr val="7E7600"/>
        </a:accent6>
        <a:hlink>
          <a:srgbClr val="737300"/>
        </a:hlink>
        <a:folHlink>
          <a:srgbClr val="6B64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99"/>
        </a:lt1>
        <a:dk2>
          <a:srgbClr val="000000"/>
        </a:dk2>
        <a:lt2>
          <a:srgbClr val="CCCCCC"/>
        </a:lt2>
        <a:accent1>
          <a:srgbClr val="698C00"/>
        </a:accent1>
        <a:accent2>
          <a:srgbClr val="8C7000"/>
        </a:accent2>
        <a:accent3>
          <a:srgbClr val="FFFFCA"/>
        </a:accent3>
        <a:accent4>
          <a:srgbClr val="000000"/>
        </a:accent4>
        <a:accent5>
          <a:srgbClr val="B9C5AA"/>
        </a:accent5>
        <a:accent6>
          <a:srgbClr val="7E6500"/>
        </a:accent6>
        <a:hlink>
          <a:srgbClr val="666600"/>
        </a:hlink>
        <a:folHlink>
          <a:srgbClr val="805413"/>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99"/>
        </a:lt1>
        <a:dk2>
          <a:srgbClr val="000000"/>
        </a:dk2>
        <a:lt2>
          <a:srgbClr val="CCCCCC"/>
        </a:lt2>
        <a:accent1>
          <a:srgbClr val="A65353"/>
        </a:accent1>
        <a:accent2>
          <a:srgbClr val="737300"/>
        </a:accent2>
        <a:accent3>
          <a:srgbClr val="FFFFCA"/>
        </a:accent3>
        <a:accent4>
          <a:srgbClr val="000000"/>
        </a:accent4>
        <a:accent5>
          <a:srgbClr val="D0B3B3"/>
        </a:accent5>
        <a:accent6>
          <a:srgbClr val="686800"/>
        </a:accent6>
        <a:hlink>
          <a:srgbClr val="873D68"/>
        </a:hlink>
        <a:folHlink>
          <a:srgbClr val="584D8C"/>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99"/>
        </a:lt1>
        <a:dk2>
          <a:srgbClr val="000000"/>
        </a:dk2>
        <a:lt2>
          <a:srgbClr val="CCCCCC"/>
        </a:lt2>
        <a:accent1>
          <a:srgbClr val="38778C"/>
        </a:accent1>
        <a:accent2>
          <a:srgbClr val="995D36"/>
        </a:accent2>
        <a:accent3>
          <a:srgbClr val="FFFFCA"/>
        </a:accent3>
        <a:accent4>
          <a:srgbClr val="000000"/>
        </a:accent4>
        <a:accent5>
          <a:srgbClr val="AEBDC5"/>
        </a:accent5>
        <a:accent6>
          <a:srgbClr val="8A5330"/>
        </a:accent6>
        <a:hlink>
          <a:srgbClr val="6F4C80"/>
        </a:hlink>
        <a:folHlink>
          <a:srgbClr val="6666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999900"/>
        </a:accent1>
        <a:accent2>
          <a:srgbClr val="8C8300"/>
        </a:accent2>
        <a:accent3>
          <a:srgbClr val="FFFFFF"/>
        </a:accent3>
        <a:accent4>
          <a:srgbClr val="000000"/>
        </a:accent4>
        <a:accent5>
          <a:srgbClr val="CACAAA"/>
        </a:accent5>
        <a:accent6>
          <a:srgbClr val="7E7600"/>
        </a:accent6>
        <a:hlink>
          <a:srgbClr val="737300"/>
        </a:hlink>
        <a:folHlink>
          <a:srgbClr val="6B640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698C00"/>
        </a:accent1>
        <a:accent2>
          <a:srgbClr val="8C7000"/>
        </a:accent2>
        <a:accent3>
          <a:srgbClr val="FFFFFF"/>
        </a:accent3>
        <a:accent4>
          <a:srgbClr val="000000"/>
        </a:accent4>
        <a:accent5>
          <a:srgbClr val="B9C5AA"/>
        </a:accent5>
        <a:accent6>
          <a:srgbClr val="7E6500"/>
        </a:accent6>
        <a:hlink>
          <a:srgbClr val="666600"/>
        </a:hlink>
        <a:folHlink>
          <a:srgbClr val="805413"/>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A65353"/>
        </a:accent1>
        <a:accent2>
          <a:srgbClr val="737300"/>
        </a:accent2>
        <a:accent3>
          <a:srgbClr val="FFFFFF"/>
        </a:accent3>
        <a:accent4>
          <a:srgbClr val="000000"/>
        </a:accent4>
        <a:accent5>
          <a:srgbClr val="D0B3B3"/>
        </a:accent5>
        <a:accent6>
          <a:srgbClr val="686800"/>
        </a:accent6>
        <a:hlink>
          <a:srgbClr val="873D68"/>
        </a:hlink>
        <a:folHlink>
          <a:srgbClr val="584D8C"/>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38778C"/>
        </a:accent1>
        <a:accent2>
          <a:srgbClr val="995D36"/>
        </a:accent2>
        <a:accent3>
          <a:srgbClr val="FFFFFF"/>
        </a:accent3>
        <a:accent4>
          <a:srgbClr val="000000"/>
        </a:accent4>
        <a:accent5>
          <a:srgbClr val="AEBDC5"/>
        </a:accent5>
        <a:accent6>
          <a:srgbClr val="8A5330"/>
        </a:accent6>
        <a:hlink>
          <a:srgbClr val="6F4C80"/>
        </a:hlink>
        <a:folHlink>
          <a:srgbClr val="6666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F8405173409C9479A27941790922103" ma:contentTypeVersion="5" ma:contentTypeDescription="Create a new document." ma:contentTypeScope="" ma:versionID="480e20d134c44e18c7840d9c70dffb14">
  <xsd:schema xmlns:xsd="http://www.w3.org/2001/XMLSchema" xmlns:xs="http://www.w3.org/2001/XMLSchema" xmlns:p="http://schemas.microsoft.com/office/2006/metadata/properties" xmlns:ns2="1b0bfc9e-67ef-43e5-b54e-561ffd6eb9b2" xmlns:ns3="06956366-a2f7-4790-a42c-4aa2057b7422" targetNamespace="http://schemas.microsoft.com/office/2006/metadata/properties" ma:root="true" ma:fieldsID="89a19c05a7b98a6b621f72ba1d661b6d" ns2:_="" ns3:_="">
    <xsd:import namespace="1b0bfc9e-67ef-43e5-b54e-561ffd6eb9b2"/>
    <xsd:import namespace="06956366-a2f7-4790-a42c-4aa2057b742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0bfc9e-67ef-43e5-b54e-561ffd6eb9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6956366-a2f7-4790-a42c-4aa2057b7422"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6A51D1-DB2D-4ACA-90D6-D84CCA1ACBDD}">
  <ds:schemaRefs>
    <ds:schemaRef ds:uri="http://schemas.microsoft.com/sharepoint/v3/contenttype/forms"/>
  </ds:schemaRefs>
</ds:datastoreItem>
</file>

<file path=customXml/itemProps2.xml><?xml version="1.0" encoding="utf-8"?>
<ds:datastoreItem xmlns:ds="http://schemas.openxmlformats.org/officeDocument/2006/customXml" ds:itemID="{39D1416B-FA80-431E-986A-835B3038835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985F75B-ED0D-43FC-B45F-19D86E6312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0bfc9e-67ef-43e5-b54e-561ffd6eb9b2"/>
    <ds:schemaRef ds:uri="06956366-a2f7-4790-a42c-4aa2057b74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ind_0762_slide</Template>
  <TotalTime>9951</TotalTime>
  <Words>737</Words>
  <Application>Microsoft Office PowerPoint</Application>
  <PresentationFormat>Custom</PresentationFormat>
  <Paragraphs>57</Paragraphs>
  <Slides>1</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vt:i4>
      </vt:variant>
    </vt:vector>
  </HeadingPairs>
  <TitlesOfParts>
    <vt:vector size="7" baseType="lpstr">
      <vt:lpstr>Arial</vt:lpstr>
      <vt:lpstr>Calibri</vt:lpstr>
      <vt:lpstr>Times New Roman</vt:lpstr>
      <vt:lpstr>ind_0762_slide</vt:lpstr>
      <vt:lpstr>1_Default Design</vt:lpstr>
      <vt:lpstr>Office Theme</vt:lpstr>
      <vt:lpstr>PowerPoint Presentation</vt:lpstr>
    </vt:vector>
  </TitlesOfParts>
  <Company>University of Montana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Project IBS-Core</dc:creator>
  <cp:lastModifiedBy>Casey Hopper</cp:lastModifiedBy>
  <cp:revision>624</cp:revision>
  <cp:lastPrinted>2019-03-22T19:04:27Z</cp:lastPrinted>
  <dcterms:created xsi:type="dcterms:W3CDTF">2000-07-07T15:10:51Z</dcterms:created>
  <dcterms:modified xsi:type="dcterms:W3CDTF">2023-11-04T21:20:04Z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0x0101005F8405173409C9479A27941790922103</vt:lpwstr>
  </property>
</Properties>
</file>